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theme/themeOverride4.xml" ContentType="application/vnd.openxmlformats-officedocument.themeOverride+xml"/>
  <Override PartName="/ppt/theme/themeOverride5.xml" ContentType="application/vnd.openxmlformats-officedocument.themeOverride+xml"/>
  <Override PartName="/ppt/theme/themeOverride6.xml" ContentType="application/vnd.openxmlformats-officedocument.themeOverride+xml"/>
  <Override PartName="/ppt/theme/themeOverride7.xml" ContentType="application/vnd.openxmlformats-officedocument.themeOverride+xml"/>
  <Override PartName="/ppt/theme/themeOverride8.xml" ContentType="application/vnd.openxmlformats-officedocument.themeOverride+xml"/>
  <Override PartName="/ppt/theme/themeOverride9.xml" ContentType="application/vnd.openxmlformats-officedocument.themeOverride+xml"/>
  <Override PartName="/ppt/theme/themeOverride10.xml" ContentType="application/vnd.openxmlformats-officedocument.themeOverride+xml"/>
  <Override PartName="/ppt/theme/themeOverride11.xml" ContentType="application/vnd.openxmlformats-officedocument.themeOverride+xml"/>
  <Override PartName="/ppt/theme/themeOverride12.xml" ContentType="application/vnd.openxmlformats-officedocument.themeOverride+xml"/>
  <Override PartName="/ppt/theme/themeOverride13.xml" ContentType="application/vnd.openxmlformats-officedocument.themeOverride+xml"/>
  <Override PartName="/ppt/theme/themeOverride14.xml" ContentType="application/vnd.openxmlformats-officedocument.themeOverride+xml"/>
  <Override PartName="/ppt/theme/themeOverride15.xml" ContentType="application/vnd.openxmlformats-officedocument.themeOverride+xml"/>
  <Override PartName="/ppt/theme/themeOverride16.xml" ContentType="application/vnd.openxmlformats-officedocument.themeOverride+xml"/>
  <Override PartName="/ppt/theme/themeOverride17.xml" ContentType="application/vnd.openxmlformats-officedocument.themeOverride+xml"/>
  <Override PartName="/ppt/theme/themeOverride18.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45" r:id="rId2"/>
    <p:sldId id="406" r:id="rId3"/>
    <p:sldId id="423" r:id="rId4"/>
    <p:sldId id="424" r:id="rId5"/>
    <p:sldId id="425" r:id="rId6"/>
    <p:sldId id="408" r:id="rId7"/>
    <p:sldId id="426" r:id="rId8"/>
    <p:sldId id="354" r:id="rId9"/>
    <p:sldId id="446" r:id="rId10"/>
    <p:sldId id="371" r:id="rId11"/>
    <p:sldId id="430" r:id="rId12"/>
    <p:sldId id="431" r:id="rId13"/>
    <p:sldId id="415" r:id="rId14"/>
    <p:sldId id="439" r:id="rId15"/>
    <p:sldId id="432" r:id="rId16"/>
    <p:sldId id="434" r:id="rId17"/>
    <p:sldId id="433" r:id="rId18"/>
    <p:sldId id="441" r:id="rId19"/>
    <p:sldId id="427" r:id="rId20"/>
    <p:sldId id="435" r:id="rId21"/>
    <p:sldId id="440" r:id="rId22"/>
    <p:sldId id="436" r:id="rId23"/>
    <p:sldId id="437" r:id="rId24"/>
    <p:sldId id="442" r:id="rId25"/>
    <p:sldId id="444" r:id="rId26"/>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477" autoAdjust="0"/>
    <p:restoredTop sz="94662" autoAdjust="0"/>
  </p:normalViewPr>
  <p:slideViewPr>
    <p:cSldViewPr snapToGrid="0">
      <p:cViewPr>
        <p:scale>
          <a:sx n="100" d="100"/>
          <a:sy n="100" d="100"/>
        </p:scale>
        <p:origin x="252" y="234"/>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86" d="100"/>
        <a:sy n="8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0E3D51E-9CB7-4891-B466-86297437CFB6}" type="datetimeFigureOut">
              <a:rPr lang="it-IT" smtClean="0"/>
              <a:t>19/03/2026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83E310-015B-4644-9F2D-0AACBF6F4460}" type="slidenum">
              <a:rPr lang="it-IT" smtClean="0"/>
              <a:t>‹N›</a:t>
            </a:fld>
            <a:endParaRPr lang="it-IT"/>
          </a:p>
        </p:txBody>
      </p:sp>
    </p:spTree>
    <p:extLst>
      <p:ext uri="{BB962C8B-B14F-4D97-AF65-F5344CB8AC3E}">
        <p14:creationId xmlns:p14="http://schemas.microsoft.com/office/powerpoint/2010/main" val="2694602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0EAF1F9-F09F-4B7B-8D7E-2DAF9E0F07DD}"/>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241EA0C4-B222-4BEF-B5D8-BEFF4330341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680CD0DA-4F46-4362-887A-A7854CAE244B}"/>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5" name="Segnaposto piè di pagina 4">
            <a:extLst>
              <a:ext uri="{FF2B5EF4-FFF2-40B4-BE49-F238E27FC236}">
                <a16:creationId xmlns:a16="http://schemas.microsoft.com/office/drawing/2014/main" id="{22E90563-0CD9-4A02-AFE4-290B2F39F4FE}"/>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B3FF8BD5-B962-4B5A-90D8-E0C57B76BF93}"/>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389973782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F593917-9B72-4973-9843-B9DB31C55CDD}"/>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4EF9079C-CB54-43CE-A145-3406E77EC965}"/>
              </a:ext>
            </a:extLst>
          </p:cNvPr>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C96AB45C-9582-4FAC-AE27-564E7A12780B}"/>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5" name="Segnaposto piè di pagina 4">
            <a:extLst>
              <a:ext uri="{FF2B5EF4-FFF2-40B4-BE49-F238E27FC236}">
                <a16:creationId xmlns:a16="http://schemas.microsoft.com/office/drawing/2014/main" id="{CED1D611-A518-4CAF-989A-D34750794BF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CE60B709-E9BD-41CA-8829-BA5D1DEEE2FA}"/>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356390367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540508B-D838-4350-98FC-A78FE389100A}"/>
              </a:ext>
            </a:extLst>
          </p:cNvPr>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 dello schema</a:t>
            </a:r>
          </a:p>
        </p:txBody>
      </p:sp>
      <p:sp>
        <p:nvSpPr>
          <p:cNvPr id="3" name="Segnaposto testo 2">
            <a:extLst>
              <a:ext uri="{FF2B5EF4-FFF2-40B4-BE49-F238E27FC236}">
                <a16:creationId xmlns:a16="http://schemas.microsoft.com/office/drawing/2014/main" id="{81AB7F1D-55B4-4B62-B48E-C1CF8C35E8A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Fare clic per modificare gli stili del testo dello schema</a:t>
            </a:r>
          </a:p>
        </p:txBody>
      </p:sp>
      <p:sp>
        <p:nvSpPr>
          <p:cNvPr id="4" name="Segnaposto data 3">
            <a:extLst>
              <a:ext uri="{FF2B5EF4-FFF2-40B4-BE49-F238E27FC236}">
                <a16:creationId xmlns:a16="http://schemas.microsoft.com/office/drawing/2014/main" id="{6DEA6130-C6BC-4564-AE28-85BF061D60B1}"/>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5" name="Segnaposto piè di pagina 4">
            <a:extLst>
              <a:ext uri="{FF2B5EF4-FFF2-40B4-BE49-F238E27FC236}">
                <a16:creationId xmlns:a16="http://schemas.microsoft.com/office/drawing/2014/main" id="{FEA05951-3047-46ED-8C69-93408A3F3574}"/>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57F40DD5-2F99-4073-BB31-C82646E5DE54}"/>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147019126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AA686F13-2AD5-4E8B-924B-CB62540C4022}"/>
              </a:ext>
            </a:extLst>
          </p:cNvPr>
          <p:cNvSpPr>
            <a:spLocks noGrp="1"/>
          </p:cNvSpPr>
          <p:nvPr>
            <p:ph type="title"/>
          </p:nvPr>
        </p:nvSpPr>
        <p:spPr/>
        <p:txBody>
          <a:body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6910FEB5-A992-4FB7-8848-04B1CE8DFBAC}"/>
              </a:ext>
            </a:extLst>
          </p:cNvPr>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contenuto 3">
            <a:extLst>
              <a:ext uri="{FF2B5EF4-FFF2-40B4-BE49-F238E27FC236}">
                <a16:creationId xmlns:a16="http://schemas.microsoft.com/office/drawing/2014/main" id="{706E68E3-9B91-40DB-A16B-77E95F7F08FC}"/>
              </a:ext>
            </a:extLst>
          </p:cNvPr>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data 4">
            <a:extLst>
              <a:ext uri="{FF2B5EF4-FFF2-40B4-BE49-F238E27FC236}">
                <a16:creationId xmlns:a16="http://schemas.microsoft.com/office/drawing/2014/main" id="{997E9FD1-C83F-41F4-9A87-E62CADF3E18A}"/>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6" name="Segnaposto piè di pagina 5">
            <a:extLst>
              <a:ext uri="{FF2B5EF4-FFF2-40B4-BE49-F238E27FC236}">
                <a16:creationId xmlns:a16="http://schemas.microsoft.com/office/drawing/2014/main" id="{23548238-46AE-43F7-958C-9FD4562A10D6}"/>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FFDE12C1-5AB0-46BE-BE29-18FD15887C72}"/>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264847624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1CCD5C6-9370-46CA-B0D6-1FA8C20F5B18}"/>
              </a:ext>
            </a:extLst>
          </p:cNvPr>
          <p:cNvSpPr>
            <a:spLocks noGrp="1"/>
          </p:cNvSpPr>
          <p:nvPr>
            <p:ph type="title"/>
          </p:nvPr>
        </p:nvSpPr>
        <p:spPr>
          <a:xfrm>
            <a:off x="839788" y="365125"/>
            <a:ext cx="10515600" cy="1325563"/>
          </a:xfrm>
        </p:spPr>
        <p:txBody>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E603029-07E7-46B1-B552-B370D239A0A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4" name="Segnaposto contenuto 3">
            <a:extLst>
              <a:ext uri="{FF2B5EF4-FFF2-40B4-BE49-F238E27FC236}">
                <a16:creationId xmlns:a16="http://schemas.microsoft.com/office/drawing/2014/main" id="{588F6D75-7077-46CA-8ACD-6705C6B832C2}"/>
              </a:ext>
            </a:extLst>
          </p:cNvPr>
          <p:cNvSpPr>
            <a:spLocks noGrp="1"/>
          </p:cNvSpPr>
          <p:nvPr>
            <p:ph sz="half" idx="2"/>
          </p:nvPr>
        </p:nvSpPr>
        <p:spPr>
          <a:xfrm>
            <a:off x="839788"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5" name="Segnaposto testo 4">
            <a:extLst>
              <a:ext uri="{FF2B5EF4-FFF2-40B4-BE49-F238E27FC236}">
                <a16:creationId xmlns:a16="http://schemas.microsoft.com/office/drawing/2014/main" id="{6A65618C-B82F-4F0B-BBE1-37DCE91F12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gli stili del testo dello schema</a:t>
            </a:r>
          </a:p>
        </p:txBody>
      </p:sp>
      <p:sp>
        <p:nvSpPr>
          <p:cNvPr id="6" name="Segnaposto contenuto 5">
            <a:extLst>
              <a:ext uri="{FF2B5EF4-FFF2-40B4-BE49-F238E27FC236}">
                <a16:creationId xmlns:a16="http://schemas.microsoft.com/office/drawing/2014/main" id="{57A8A8A5-1068-4B46-A831-8609542DB9BE}"/>
              </a:ext>
            </a:extLst>
          </p:cNvPr>
          <p:cNvSpPr>
            <a:spLocks noGrp="1"/>
          </p:cNvSpPr>
          <p:nvPr>
            <p:ph sz="quarter" idx="4"/>
          </p:nvPr>
        </p:nvSpPr>
        <p:spPr>
          <a:xfrm>
            <a:off x="6172200"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7" name="Segnaposto data 6">
            <a:extLst>
              <a:ext uri="{FF2B5EF4-FFF2-40B4-BE49-F238E27FC236}">
                <a16:creationId xmlns:a16="http://schemas.microsoft.com/office/drawing/2014/main" id="{55D97B41-1E05-40C9-B63D-9301BA2BD978}"/>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8" name="Segnaposto piè di pagina 7">
            <a:extLst>
              <a:ext uri="{FF2B5EF4-FFF2-40B4-BE49-F238E27FC236}">
                <a16:creationId xmlns:a16="http://schemas.microsoft.com/office/drawing/2014/main" id="{BE8AB427-1F8F-41E7-9F22-D41E4441A6AE}"/>
              </a:ext>
            </a:extLst>
          </p:cNvPr>
          <p:cNvSpPr>
            <a:spLocks noGrp="1"/>
          </p:cNvSpPr>
          <p:nvPr>
            <p:ph type="ftr" sz="quarter" idx="11"/>
          </p:nvPr>
        </p:nvSpPr>
        <p:spPr/>
        <p:txBody>
          <a:bodyPr/>
          <a:lstStyle/>
          <a:p>
            <a:endParaRPr lang="it-IT"/>
          </a:p>
        </p:txBody>
      </p:sp>
      <p:sp>
        <p:nvSpPr>
          <p:cNvPr id="9" name="Segnaposto numero diapositiva 8">
            <a:extLst>
              <a:ext uri="{FF2B5EF4-FFF2-40B4-BE49-F238E27FC236}">
                <a16:creationId xmlns:a16="http://schemas.microsoft.com/office/drawing/2014/main" id="{8B5E0EE3-CBED-44B1-A205-E838AED90C42}"/>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308019084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ED0A604-A35F-42B1-8635-0E1D05012556}"/>
              </a:ext>
            </a:extLst>
          </p:cNvPr>
          <p:cNvSpPr>
            <a:spLocks noGrp="1"/>
          </p:cNvSpPr>
          <p:nvPr>
            <p:ph type="title"/>
          </p:nvPr>
        </p:nvSpPr>
        <p:spPr/>
        <p:txBody>
          <a:bodyPr/>
          <a:lstStyle/>
          <a:p>
            <a:r>
              <a:rPr lang="it-IT"/>
              <a:t>Fare clic per modificare lo stile del titolo dello schema</a:t>
            </a:r>
          </a:p>
        </p:txBody>
      </p:sp>
      <p:sp>
        <p:nvSpPr>
          <p:cNvPr id="3" name="Segnaposto data 2">
            <a:extLst>
              <a:ext uri="{FF2B5EF4-FFF2-40B4-BE49-F238E27FC236}">
                <a16:creationId xmlns:a16="http://schemas.microsoft.com/office/drawing/2014/main" id="{3A804588-1094-45E6-A742-9FA0A761C65B}"/>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4" name="Segnaposto piè di pagina 3">
            <a:extLst>
              <a:ext uri="{FF2B5EF4-FFF2-40B4-BE49-F238E27FC236}">
                <a16:creationId xmlns:a16="http://schemas.microsoft.com/office/drawing/2014/main" id="{9659C084-F1EC-40C7-A64E-37C285168704}"/>
              </a:ext>
            </a:extLst>
          </p:cNvPr>
          <p:cNvSpPr>
            <a:spLocks noGrp="1"/>
          </p:cNvSpPr>
          <p:nvPr>
            <p:ph type="ftr" sz="quarter" idx="11"/>
          </p:nvPr>
        </p:nvSpPr>
        <p:spPr/>
        <p:txBody>
          <a:bodyPr/>
          <a:lstStyle/>
          <a:p>
            <a:endParaRPr lang="it-IT"/>
          </a:p>
        </p:txBody>
      </p:sp>
      <p:sp>
        <p:nvSpPr>
          <p:cNvPr id="5" name="Segnaposto numero diapositiva 4">
            <a:extLst>
              <a:ext uri="{FF2B5EF4-FFF2-40B4-BE49-F238E27FC236}">
                <a16:creationId xmlns:a16="http://schemas.microsoft.com/office/drawing/2014/main" id="{F3FA4DB1-3D71-42F8-ACA9-8DAEC6753A58}"/>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190750214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a:extLst>
              <a:ext uri="{FF2B5EF4-FFF2-40B4-BE49-F238E27FC236}">
                <a16:creationId xmlns:a16="http://schemas.microsoft.com/office/drawing/2014/main" id="{A8A736A2-2065-4866-A3B9-1196850DD41D}"/>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3" name="Segnaposto piè di pagina 2">
            <a:extLst>
              <a:ext uri="{FF2B5EF4-FFF2-40B4-BE49-F238E27FC236}">
                <a16:creationId xmlns:a16="http://schemas.microsoft.com/office/drawing/2014/main" id="{CF416152-7198-4046-B580-D9C9D6EA524F}"/>
              </a:ext>
            </a:extLst>
          </p:cNvPr>
          <p:cNvSpPr>
            <a:spLocks noGrp="1"/>
          </p:cNvSpPr>
          <p:nvPr>
            <p:ph type="ftr" sz="quarter" idx="11"/>
          </p:nvPr>
        </p:nvSpPr>
        <p:spPr/>
        <p:txBody>
          <a:bodyPr/>
          <a:lstStyle/>
          <a:p>
            <a:endParaRPr lang="it-IT"/>
          </a:p>
        </p:txBody>
      </p:sp>
      <p:sp>
        <p:nvSpPr>
          <p:cNvPr id="4" name="Segnaposto numero diapositiva 3">
            <a:extLst>
              <a:ext uri="{FF2B5EF4-FFF2-40B4-BE49-F238E27FC236}">
                <a16:creationId xmlns:a16="http://schemas.microsoft.com/office/drawing/2014/main" id="{FB958975-7CD8-41EA-8EDB-3A8282FBBE2B}"/>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99330634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73DF586-4A25-4701-A7A5-FEB78F391507}"/>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contenuto 2">
            <a:extLst>
              <a:ext uri="{FF2B5EF4-FFF2-40B4-BE49-F238E27FC236}">
                <a16:creationId xmlns:a16="http://schemas.microsoft.com/office/drawing/2014/main" id="{3BF4C5DE-31EC-4A52-9284-CF4C66F9DE8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testo 3">
            <a:extLst>
              <a:ext uri="{FF2B5EF4-FFF2-40B4-BE49-F238E27FC236}">
                <a16:creationId xmlns:a16="http://schemas.microsoft.com/office/drawing/2014/main" id="{EA0BEE8A-9A86-463D-B4B7-D9CA02F0BD2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0FFFF0EA-D144-4F5F-80C4-3CE62F547171}"/>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6" name="Segnaposto piè di pagina 5">
            <a:extLst>
              <a:ext uri="{FF2B5EF4-FFF2-40B4-BE49-F238E27FC236}">
                <a16:creationId xmlns:a16="http://schemas.microsoft.com/office/drawing/2014/main" id="{8DDB3BE5-643D-4019-B198-14C5CDBDC11D}"/>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25593AF4-0DA2-4E90-94EB-BB8A02AE821A}"/>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3900308974"/>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9CC5FC56-7AF0-49D6-8219-2970F6912A10}"/>
              </a:ext>
            </a:extLst>
          </p:cNvPr>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 dello schema</a:t>
            </a:r>
          </a:p>
        </p:txBody>
      </p:sp>
      <p:sp>
        <p:nvSpPr>
          <p:cNvPr id="3" name="Segnaposto immagine 2">
            <a:extLst>
              <a:ext uri="{FF2B5EF4-FFF2-40B4-BE49-F238E27FC236}">
                <a16:creationId xmlns:a16="http://schemas.microsoft.com/office/drawing/2014/main" id="{189BDACE-8CDE-424B-A369-5CCD5A73D30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a:extLst>
              <a:ext uri="{FF2B5EF4-FFF2-40B4-BE49-F238E27FC236}">
                <a16:creationId xmlns:a16="http://schemas.microsoft.com/office/drawing/2014/main" id="{F2D8E142-FC78-4604-844F-7B5114E6F89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Fare clic per modificare gli stili del testo dello schema</a:t>
            </a:r>
          </a:p>
        </p:txBody>
      </p:sp>
      <p:sp>
        <p:nvSpPr>
          <p:cNvPr id="5" name="Segnaposto data 4">
            <a:extLst>
              <a:ext uri="{FF2B5EF4-FFF2-40B4-BE49-F238E27FC236}">
                <a16:creationId xmlns:a16="http://schemas.microsoft.com/office/drawing/2014/main" id="{E96363E1-2F0B-4AA9-B646-999DD6707CD0}"/>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6" name="Segnaposto piè di pagina 5">
            <a:extLst>
              <a:ext uri="{FF2B5EF4-FFF2-40B4-BE49-F238E27FC236}">
                <a16:creationId xmlns:a16="http://schemas.microsoft.com/office/drawing/2014/main" id="{D6FDB4E8-84D4-4C4B-A648-2B5C89A8C295}"/>
              </a:ext>
            </a:extLst>
          </p:cNvPr>
          <p:cNvSpPr>
            <a:spLocks noGrp="1"/>
          </p:cNvSpPr>
          <p:nvPr>
            <p:ph type="ftr" sz="quarter" idx="11"/>
          </p:nvPr>
        </p:nvSpPr>
        <p:spPr/>
        <p:txBody>
          <a:bodyPr/>
          <a:lstStyle/>
          <a:p>
            <a:endParaRPr lang="it-IT"/>
          </a:p>
        </p:txBody>
      </p:sp>
      <p:sp>
        <p:nvSpPr>
          <p:cNvPr id="7" name="Segnaposto numero diapositiva 6">
            <a:extLst>
              <a:ext uri="{FF2B5EF4-FFF2-40B4-BE49-F238E27FC236}">
                <a16:creationId xmlns:a16="http://schemas.microsoft.com/office/drawing/2014/main" id="{130A3360-4897-4B6F-8F3E-5618D47196B3}"/>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385936382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25542B9-2EB4-4C40-BC53-88D1694D5790}"/>
              </a:ext>
            </a:extLst>
          </p:cNvPr>
          <p:cNvSpPr>
            <a:spLocks noGrp="1"/>
          </p:cNvSpPr>
          <p:nvPr>
            <p:ph type="title"/>
          </p:nvPr>
        </p:nvSpPr>
        <p:spPr/>
        <p:txBody>
          <a:bodyPr/>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402D79CC-34DD-4989-B5C4-3E64944DD14A}"/>
              </a:ext>
            </a:extLst>
          </p:cNvPr>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6D9C2DD0-9AFC-41C4-8325-F96B0CB71A8A}"/>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5" name="Segnaposto piè di pagina 4">
            <a:extLst>
              <a:ext uri="{FF2B5EF4-FFF2-40B4-BE49-F238E27FC236}">
                <a16:creationId xmlns:a16="http://schemas.microsoft.com/office/drawing/2014/main" id="{8DD53AA6-72ED-4549-8D12-640C122A9FA0}"/>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257B23C0-458E-4E59-8CB7-248B73B47C67}"/>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238805848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a:extLst>
              <a:ext uri="{FF2B5EF4-FFF2-40B4-BE49-F238E27FC236}">
                <a16:creationId xmlns:a16="http://schemas.microsoft.com/office/drawing/2014/main" id="{609759F6-A73E-4AF0-9A7F-5BB498CDD4A6}"/>
              </a:ext>
            </a:extLst>
          </p:cNvPr>
          <p:cNvSpPr>
            <a:spLocks noGrp="1"/>
          </p:cNvSpPr>
          <p:nvPr>
            <p:ph type="title" orient="vert"/>
          </p:nvPr>
        </p:nvSpPr>
        <p:spPr>
          <a:xfrm>
            <a:off x="8724900" y="365125"/>
            <a:ext cx="2628900" cy="5811838"/>
          </a:xfrm>
        </p:spPr>
        <p:txBody>
          <a:bodyPr vert="eaVert"/>
          <a:lstStyle/>
          <a:p>
            <a:r>
              <a:rPr lang="it-IT"/>
              <a:t>Fare clic per modificare lo stile del titolo dello schema</a:t>
            </a:r>
          </a:p>
        </p:txBody>
      </p:sp>
      <p:sp>
        <p:nvSpPr>
          <p:cNvPr id="3" name="Segnaposto testo verticale 2">
            <a:extLst>
              <a:ext uri="{FF2B5EF4-FFF2-40B4-BE49-F238E27FC236}">
                <a16:creationId xmlns:a16="http://schemas.microsoft.com/office/drawing/2014/main" id="{C88061F4-3227-4135-9898-D9572896C656}"/>
              </a:ext>
            </a:extLst>
          </p:cNvPr>
          <p:cNvSpPr>
            <a:spLocks noGrp="1"/>
          </p:cNvSpPr>
          <p:nvPr>
            <p:ph type="body" orient="vert" idx="1"/>
          </p:nvPr>
        </p:nvSpPr>
        <p:spPr>
          <a:xfrm>
            <a:off x="838200" y="365125"/>
            <a:ext cx="7734300" cy="5811838"/>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90D285C2-1EDD-416E-BE32-985D5496A922}"/>
              </a:ext>
            </a:extLst>
          </p:cNvPr>
          <p:cNvSpPr>
            <a:spLocks noGrp="1"/>
          </p:cNvSpPr>
          <p:nvPr>
            <p:ph type="dt" sz="half" idx="10"/>
          </p:nvPr>
        </p:nvSpPr>
        <p:spPr/>
        <p:txBody>
          <a:bodyPr/>
          <a:lstStyle/>
          <a:p>
            <a:fld id="{EE421FBA-5E15-469C-A2EE-1E599DE109E8}" type="datetimeFigureOut">
              <a:rPr lang="it-IT" smtClean="0"/>
              <a:t>19/03/2026</a:t>
            </a:fld>
            <a:endParaRPr lang="it-IT"/>
          </a:p>
        </p:txBody>
      </p:sp>
      <p:sp>
        <p:nvSpPr>
          <p:cNvPr id="5" name="Segnaposto piè di pagina 4">
            <a:extLst>
              <a:ext uri="{FF2B5EF4-FFF2-40B4-BE49-F238E27FC236}">
                <a16:creationId xmlns:a16="http://schemas.microsoft.com/office/drawing/2014/main" id="{62A31099-3325-433C-B4BF-45DEB916ADC7}"/>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63267836-EFDD-401E-A926-3EC5940401BC}"/>
              </a:ext>
            </a:extLst>
          </p:cNvPr>
          <p:cNvSpPr>
            <a:spLocks noGrp="1"/>
          </p:cNvSpPr>
          <p:nvPr>
            <p:ph type="sldNum" sz="quarter" idx="12"/>
          </p:nvPr>
        </p:nvSpPr>
        <p:spPr/>
        <p:txBody>
          <a:bodyPr/>
          <a:lstStyle/>
          <a:p>
            <a:fld id="{6E803CDE-53EC-4605-84F3-66286358E3E8}" type="slidenum">
              <a:rPr lang="it-IT" smtClean="0"/>
              <a:t>‹N›</a:t>
            </a:fld>
            <a:endParaRPr lang="it-IT"/>
          </a:p>
        </p:txBody>
      </p:sp>
    </p:spTree>
    <p:extLst>
      <p:ext uri="{BB962C8B-B14F-4D97-AF65-F5344CB8AC3E}">
        <p14:creationId xmlns:p14="http://schemas.microsoft.com/office/powerpoint/2010/main" val="23877661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a:extLst>
              <a:ext uri="{FF2B5EF4-FFF2-40B4-BE49-F238E27FC236}">
                <a16:creationId xmlns:a16="http://schemas.microsoft.com/office/drawing/2014/main" id="{2C536200-99FB-4E34-A850-90992CF892C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 dello schema</a:t>
            </a:r>
          </a:p>
        </p:txBody>
      </p:sp>
      <p:sp>
        <p:nvSpPr>
          <p:cNvPr id="3" name="Segnaposto testo 2">
            <a:extLst>
              <a:ext uri="{FF2B5EF4-FFF2-40B4-BE49-F238E27FC236}">
                <a16:creationId xmlns:a16="http://schemas.microsoft.com/office/drawing/2014/main" id="{9F85E345-711D-4E11-9DD5-F38D3FB33B5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4" name="Segnaposto data 3">
            <a:extLst>
              <a:ext uri="{FF2B5EF4-FFF2-40B4-BE49-F238E27FC236}">
                <a16:creationId xmlns:a16="http://schemas.microsoft.com/office/drawing/2014/main" id="{A0AE6B35-9BAA-4414-9A13-CEA82AA06C6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E421FBA-5E15-469C-A2EE-1E599DE109E8}" type="datetimeFigureOut">
              <a:rPr lang="it-IT" smtClean="0"/>
              <a:t>19/03/2026</a:t>
            </a:fld>
            <a:endParaRPr lang="it-IT"/>
          </a:p>
        </p:txBody>
      </p:sp>
      <p:sp>
        <p:nvSpPr>
          <p:cNvPr id="5" name="Segnaposto piè di pagina 4">
            <a:extLst>
              <a:ext uri="{FF2B5EF4-FFF2-40B4-BE49-F238E27FC236}">
                <a16:creationId xmlns:a16="http://schemas.microsoft.com/office/drawing/2014/main" id="{B5C029A7-3271-4148-838E-11F09ECEB6A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a:extLst>
              <a:ext uri="{FF2B5EF4-FFF2-40B4-BE49-F238E27FC236}">
                <a16:creationId xmlns:a16="http://schemas.microsoft.com/office/drawing/2014/main" id="{4238DC9A-8F1D-4005-84BC-AB0C424C318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E803CDE-53EC-4605-84F3-66286358E3E8}" type="slidenum">
              <a:rPr lang="it-IT" smtClean="0"/>
              <a:t>‹N›</a:t>
            </a:fld>
            <a:endParaRPr lang="it-IT"/>
          </a:p>
        </p:txBody>
      </p:sp>
    </p:spTree>
    <p:extLst>
      <p:ext uri="{BB962C8B-B14F-4D97-AF65-F5344CB8AC3E}">
        <p14:creationId xmlns:p14="http://schemas.microsoft.com/office/powerpoint/2010/main" val="30979669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xml"/><Relationship Id="rId1" Type="http://schemas.openxmlformats.org/officeDocument/2006/relationships/themeOverride" Target="../theme/themeOverride1.xml"/><Relationship Id="rId5" Type="http://schemas.openxmlformats.org/officeDocument/2006/relationships/hyperlink" Target="https://youtu.be/J7GY1Xg6X20?list=PLyU6zePFLJ-DJ62sKt89bh0l9zOx0btI-&amp;t=1" TargetMode="Externa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3" Type="http://schemas.openxmlformats.org/officeDocument/2006/relationships/hyperlink" Target="https://www.vatican.va/content/pius-xi/de/encyclicals/documents/hf_p-xi_enc_14031937_mit-brennender-sorge.html" TargetMode="External"/><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slideLayout" Target="../slideLayouts/slideLayout1.xml"/><Relationship Id="rId1" Type="http://schemas.openxmlformats.org/officeDocument/2006/relationships/themeOverride" Target="../theme/themeOverride2.xml"/><Relationship Id="rId6" Type="http://schemas.openxmlformats.org/officeDocument/2006/relationships/image" Target="../media/image8.jpeg"/><Relationship Id="rId5" Type="http://schemas.openxmlformats.org/officeDocument/2006/relationships/image" Target="../media/image7.jpeg"/><Relationship Id="rId10" Type="http://schemas.openxmlformats.org/officeDocument/2006/relationships/image" Target="../media/image12.png"/><Relationship Id="rId4" Type="http://schemas.openxmlformats.org/officeDocument/2006/relationships/image" Target="../media/image6.jpeg"/><Relationship Id="rId9" Type="http://schemas.openxmlformats.org/officeDocument/2006/relationships/image" Target="../media/image11.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3.xml"/></Relationships>
</file>

<file path=ppt/slides/_rels/slide8.xml.rels><?xml version="1.0" encoding="UTF-8" standalone="yes"?>
<Relationships xmlns="http://schemas.openxmlformats.org/package/2006/relationships"><Relationship Id="rId3" Type="http://schemas.openxmlformats.org/officeDocument/2006/relationships/hyperlink" Target="https://de.wikipedia.org/wiki/Otto_Neururer" TargetMode="External"/><Relationship Id="rId7" Type="http://schemas.openxmlformats.org/officeDocument/2006/relationships/hyperlink" Target="https://www.youtube.com/watch?v=T3ENSHVbiZc" TargetMode="External"/><Relationship Id="rId2" Type="http://schemas.openxmlformats.org/officeDocument/2006/relationships/image" Target="../media/image8.jpeg"/><Relationship Id="rId1" Type="http://schemas.openxmlformats.org/officeDocument/2006/relationships/slideLayout" Target="../slideLayouts/slideLayout1.xml"/><Relationship Id="rId6" Type="http://schemas.openxmlformats.org/officeDocument/2006/relationships/hyperlink" Target="https://de.wikipedia.org/wiki/Paul_Schneider_(Pfarrer)" TargetMode="External"/><Relationship Id="rId5" Type="http://schemas.openxmlformats.org/officeDocument/2006/relationships/image" Target="../media/image13.png"/><Relationship Id="rId4" Type="http://schemas.openxmlformats.org/officeDocument/2006/relationships/hyperlink" Target="https://www.youtube.com/watch?v=wvJ7KoUPJWs&amp;rco=1" TargetMode="External"/></Relationships>
</file>

<file path=ppt/slides/_rels/slide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1.xml"/><Relationship Id="rId1" Type="http://schemas.openxmlformats.org/officeDocument/2006/relationships/themeOverride" Target="../theme/themeOverride4.xml"/><Relationship Id="rId4"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Layout" Target="../slideLayouts/slideLayout1.xml"/><Relationship Id="rId1" Type="http://schemas.openxmlformats.org/officeDocument/2006/relationships/themeOverride" Target="../theme/themeOverr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1.xml"/><Relationship Id="rId1" Type="http://schemas.openxmlformats.org/officeDocument/2006/relationships/themeOverride" Target="../theme/themeOverr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1.xml"/><Relationship Id="rId1" Type="http://schemas.openxmlformats.org/officeDocument/2006/relationships/themeOverride" Target="../theme/themeOverr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themeOverride" Target="../theme/themeOverr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1.xml"/><Relationship Id="rId1" Type="http://schemas.openxmlformats.org/officeDocument/2006/relationships/themeOverride" Target="../theme/themeOverride9.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1.xml"/><Relationship Id="rId1" Type="http://schemas.openxmlformats.org/officeDocument/2006/relationships/themeOverride" Target="../theme/themeOverride10.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xml"/><Relationship Id="rId1" Type="http://schemas.openxmlformats.org/officeDocument/2006/relationships/themeOverride" Target="../theme/themeOverride11.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1.xml"/><Relationship Id="rId1" Type="http://schemas.openxmlformats.org/officeDocument/2006/relationships/themeOverride" Target="../theme/themeOverride12.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xml"/><Relationship Id="rId1" Type="http://schemas.openxmlformats.org/officeDocument/2006/relationships/themeOverride" Target="../theme/themeOverride13.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slideLayout" Target="../slideLayouts/slideLayout1.xml"/><Relationship Id="rId1" Type="http://schemas.openxmlformats.org/officeDocument/2006/relationships/themeOverride" Target="../theme/themeOverride14.xml"/></Relationships>
</file>

<file path=ppt/slides/_rels/slide2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xml"/><Relationship Id="rId1" Type="http://schemas.openxmlformats.org/officeDocument/2006/relationships/themeOverride" Target="../theme/themeOverride15.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xml"/><Relationship Id="rId1" Type="http://schemas.openxmlformats.org/officeDocument/2006/relationships/themeOverride" Target="../theme/themeOverride16.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1.xml"/><Relationship Id="rId1" Type="http://schemas.openxmlformats.org/officeDocument/2006/relationships/themeOverride" Target="../theme/themeOverride17.xml"/></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slideLayout" Target="../slideLayouts/slideLayout1.xml"/><Relationship Id="rId1" Type="http://schemas.openxmlformats.org/officeDocument/2006/relationships/themeOverride" Target="../theme/themeOverride18.xml"/></Relationships>
</file>

<file path=ppt/slides/_rels/slide2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6233CABE-6131-41E9-9F42-20F83A40D20F}"/>
              </a:ext>
            </a:extLst>
          </p:cNvPr>
          <p:cNvPicPr>
            <a:picLocks noChangeAspect="1" noChangeArrowheads="1"/>
          </p:cNvPicPr>
          <p:nvPr/>
        </p:nvPicPr>
        <p:blipFill>
          <a:blip r:embed="rId2" cstate="print"/>
          <a:srcRect/>
          <a:stretch>
            <a:fillRect/>
          </a:stretch>
        </p:blipFill>
        <p:spPr bwMode="auto">
          <a:xfrm>
            <a:off x="-32" y="0"/>
            <a:ext cx="12192032" cy="6858000"/>
          </a:xfrm>
          <a:prstGeom prst="rect">
            <a:avLst/>
          </a:prstGeom>
          <a:noFill/>
          <a:ln w="9525">
            <a:noFill/>
            <a:miter lim="800000"/>
            <a:headEnd/>
            <a:tailEnd/>
          </a:ln>
          <a:effectLst/>
        </p:spPr>
      </p:pic>
    </p:spTree>
    <p:extLst>
      <p:ext uri="{BB962C8B-B14F-4D97-AF65-F5344CB8AC3E}">
        <p14:creationId xmlns:p14="http://schemas.microsoft.com/office/powerpoint/2010/main" val="340082246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242" name="Picture 2" descr="undefined">
            <a:extLst>
              <a:ext uri="{FF2B5EF4-FFF2-40B4-BE49-F238E27FC236}">
                <a16:creationId xmlns:a16="http://schemas.microsoft.com/office/drawing/2014/main" id="{3CACC7B2-FAF3-4FBC-8403-1A281AEC61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76720" y="263764"/>
            <a:ext cx="1641903" cy="2052378"/>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464A7D85-82D2-408C-9F61-4CC474A0AFF5}"/>
              </a:ext>
            </a:extLst>
          </p:cNvPr>
          <p:cNvSpPr txBox="1"/>
          <p:nvPr/>
        </p:nvSpPr>
        <p:spPr>
          <a:xfrm>
            <a:off x="448984" y="1289953"/>
            <a:ext cx="6489143" cy="4031873"/>
          </a:xfrm>
          <a:prstGeom prst="rect">
            <a:avLst/>
          </a:prstGeom>
          <a:noFill/>
        </p:spPr>
        <p:txBody>
          <a:bodyPr wrap="square">
            <a:spAutoFit/>
          </a:bodyPr>
          <a:lstStyle/>
          <a:p>
            <a:pPr algn="r"/>
            <a:r>
              <a:rPr lang="de-DE" sz="1600" b="1" dirty="0">
                <a:solidFill>
                  <a:srgbClr val="202122"/>
                </a:solidFill>
                <a:effectLst/>
              </a:rPr>
              <a:t>Der große Diktator </a:t>
            </a:r>
            <a:r>
              <a:rPr lang="de-DE" sz="1600" b="0" dirty="0">
                <a:solidFill>
                  <a:srgbClr val="202122"/>
                </a:solidFill>
                <a:effectLst/>
              </a:rPr>
              <a:t>(Originaltitel: The Great </a:t>
            </a:r>
            <a:r>
              <a:rPr lang="de-DE" sz="1600" b="0" dirty="0" err="1">
                <a:solidFill>
                  <a:srgbClr val="202122"/>
                </a:solidFill>
                <a:effectLst/>
              </a:rPr>
              <a:t>Dictator</a:t>
            </a:r>
            <a:r>
              <a:rPr lang="de-DE" sz="1600" b="0" dirty="0">
                <a:solidFill>
                  <a:srgbClr val="202122"/>
                </a:solidFill>
                <a:effectLst/>
              </a:rPr>
              <a:t>), </a:t>
            </a:r>
            <a:br>
              <a:rPr lang="de-DE" sz="1600" b="0" dirty="0">
                <a:solidFill>
                  <a:srgbClr val="202122"/>
                </a:solidFill>
                <a:effectLst/>
              </a:rPr>
            </a:br>
            <a:r>
              <a:rPr lang="de-DE" sz="1600" b="0" dirty="0">
                <a:solidFill>
                  <a:srgbClr val="202122"/>
                </a:solidFill>
                <a:effectLst/>
              </a:rPr>
              <a:t>ein Spielfilm von Charlie Chaplin und eine Satire </a:t>
            </a:r>
          </a:p>
          <a:p>
            <a:pPr algn="r"/>
            <a:r>
              <a:rPr lang="de-DE" sz="1600" b="0" dirty="0">
                <a:solidFill>
                  <a:srgbClr val="202122"/>
                </a:solidFill>
                <a:effectLst/>
              </a:rPr>
              <a:t>auf Adolf Hitler und den Nationalsozialismus. </a:t>
            </a:r>
          </a:p>
          <a:p>
            <a:pPr algn="r"/>
            <a:r>
              <a:rPr lang="de-DE" sz="1600" b="0" dirty="0">
                <a:solidFill>
                  <a:srgbClr val="202122"/>
                </a:solidFill>
                <a:effectLst/>
              </a:rPr>
              <a:t>Er richtete sich symbolisch auch gegen den Militarismus allgemein. </a:t>
            </a:r>
            <a:br>
              <a:rPr lang="de-DE" sz="1600" b="0" dirty="0">
                <a:solidFill>
                  <a:srgbClr val="202122"/>
                </a:solidFill>
                <a:effectLst/>
              </a:rPr>
            </a:br>
            <a:r>
              <a:rPr lang="de-DE" sz="1600" b="0" dirty="0">
                <a:solidFill>
                  <a:srgbClr val="202122"/>
                </a:solidFill>
                <a:effectLst/>
              </a:rPr>
              <a:t>Die Uraufführung fand am 15. Oktober 1940 statt. </a:t>
            </a:r>
          </a:p>
          <a:p>
            <a:pPr algn="r"/>
            <a:endParaRPr lang="de-DE" sz="1600" b="0" dirty="0">
              <a:solidFill>
                <a:srgbClr val="202122"/>
              </a:solidFill>
              <a:effectLst/>
              <a:cs typeface="Cavolini" panose="03000502040302020204" pitchFamily="66" charset="0"/>
            </a:endParaRPr>
          </a:p>
          <a:p>
            <a:pPr algn="r"/>
            <a:r>
              <a:rPr lang="de-DE" sz="1600" b="0" i="1" dirty="0">
                <a:solidFill>
                  <a:srgbClr val="202122"/>
                </a:solidFill>
                <a:effectLst/>
                <a:cs typeface="Cavolini" panose="03000502040302020204" pitchFamily="66" charset="0"/>
              </a:rPr>
              <a:t>Wegen der Ähnlichkeit eines jüdischen Friseurs </a:t>
            </a:r>
          </a:p>
          <a:p>
            <a:pPr algn="r"/>
            <a:r>
              <a:rPr lang="de-DE" sz="1600" b="0" i="1" dirty="0">
                <a:solidFill>
                  <a:srgbClr val="202122"/>
                </a:solidFill>
                <a:effectLst/>
                <a:cs typeface="Cavolini" panose="03000502040302020204" pitchFamily="66" charset="0"/>
              </a:rPr>
              <a:t>mit dem Diktator </a:t>
            </a:r>
            <a:r>
              <a:rPr lang="de-DE" sz="1600" b="0" i="1" dirty="0" err="1">
                <a:solidFill>
                  <a:srgbClr val="202122"/>
                </a:solidFill>
                <a:effectLst/>
                <a:cs typeface="Cavolini" panose="03000502040302020204" pitchFamily="66" charset="0"/>
              </a:rPr>
              <a:t>Hynkel</a:t>
            </a:r>
            <a:r>
              <a:rPr lang="de-DE" sz="1600" b="0" i="1" dirty="0">
                <a:solidFill>
                  <a:srgbClr val="202122"/>
                </a:solidFill>
                <a:effectLst/>
                <a:cs typeface="Cavolini" panose="03000502040302020204" pitchFamily="66" charset="0"/>
              </a:rPr>
              <a:t> (Hitler) </a:t>
            </a:r>
          </a:p>
          <a:p>
            <a:pPr algn="r"/>
            <a:r>
              <a:rPr lang="de-DE" sz="1600" b="0" i="1" dirty="0">
                <a:solidFill>
                  <a:srgbClr val="202122"/>
                </a:solidFill>
                <a:effectLst/>
                <a:cs typeface="Cavolini" panose="03000502040302020204" pitchFamily="66" charset="0"/>
              </a:rPr>
              <a:t>kommt es zu einer Verwechslung. </a:t>
            </a:r>
            <a:br>
              <a:rPr lang="de-DE" sz="1600" b="0" i="1" dirty="0">
                <a:solidFill>
                  <a:srgbClr val="202122"/>
                </a:solidFill>
                <a:effectLst/>
                <a:cs typeface="Cavolini" panose="03000502040302020204" pitchFamily="66" charset="0"/>
              </a:rPr>
            </a:br>
            <a:br>
              <a:rPr lang="de-DE" sz="1600" b="0" dirty="0">
                <a:solidFill>
                  <a:srgbClr val="202122"/>
                </a:solidFill>
                <a:effectLst/>
                <a:cs typeface="Cavolini" panose="03000502040302020204" pitchFamily="66" charset="0"/>
              </a:rPr>
            </a:br>
            <a:r>
              <a:rPr lang="de-DE" sz="1600" b="0" i="1" dirty="0">
                <a:solidFill>
                  <a:srgbClr val="202122"/>
                </a:solidFill>
                <a:effectLst/>
                <a:cs typeface="Cavolini" panose="03000502040302020204" pitchFamily="66" charset="0"/>
              </a:rPr>
              <a:t>Der echte </a:t>
            </a:r>
            <a:r>
              <a:rPr lang="de-DE" sz="1600" b="0" i="1" dirty="0" err="1">
                <a:solidFill>
                  <a:srgbClr val="202122"/>
                </a:solidFill>
                <a:effectLst/>
                <a:cs typeface="Cavolini" panose="03000502040302020204" pitchFamily="66" charset="0"/>
              </a:rPr>
              <a:t>Hynkel</a:t>
            </a:r>
            <a:r>
              <a:rPr lang="de-DE" sz="1600" b="0" i="1" dirty="0">
                <a:solidFill>
                  <a:srgbClr val="202122"/>
                </a:solidFill>
                <a:effectLst/>
                <a:cs typeface="Cavolini" panose="03000502040302020204" pitchFamily="66" charset="0"/>
              </a:rPr>
              <a:t> wird für den geflohenen Friseur gehalten und eingesperrt, und der Friseur hält an seiner Stelle die auch im Radio übertragene Rede vor dem Volk des gerade besetzten </a:t>
            </a:r>
            <a:r>
              <a:rPr lang="de-DE" sz="1600" b="0" i="1" dirty="0" err="1">
                <a:solidFill>
                  <a:srgbClr val="202122"/>
                </a:solidFill>
                <a:effectLst/>
                <a:cs typeface="Cavolini" panose="03000502040302020204" pitchFamily="66" charset="0"/>
              </a:rPr>
              <a:t>Osterlitsch</a:t>
            </a:r>
            <a:r>
              <a:rPr lang="de-DE" sz="1600" b="0" i="1" dirty="0">
                <a:solidFill>
                  <a:srgbClr val="202122"/>
                </a:solidFill>
                <a:effectLst/>
                <a:cs typeface="Cavolini" panose="03000502040302020204" pitchFamily="66" charset="0"/>
              </a:rPr>
              <a:t> (Österreich). </a:t>
            </a:r>
          </a:p>
          <a:p>
            <a:pPr algn="r"/>
            <a:endParaRPr lang="de-DE" sz="1600" b="0" i="1" dirty="0">
              <a:solidFill>
                <a:srgbClr val="202122"/>
              </a:solidFill>
              <a:effectLst/>
              <a:cs typeface="Cavolini" panose="03000502040302020204" pitchFamily="66" charset="0"/>
            </a:endParaRPr>
          </a:p>
          <a:p>
            <a:pPr algn="r"/>
            <a:r>
              <a:rPr lang="de-DE" sz="1600" b="0" i="1" dirty="0">
                <a:solidFill>
                  <a:srgbClr val="202122"/>
                </a:solidFill>
                <a:effectLst/>
                <a:cs typeface="Cavolini" panose="03000502040302020204" pitchFamily="66" charset="0"/>
              </a:rPr>
              <a:t>Der Friseur nutzt diese Chance, um einen flammenden Appell </a:t>
            </a:r>
          </a:p>
          <a:p>
            <a:pPr algn="r"/>
            <a:r>
              <a:rPr lang="de-DE" sz="1600" b="0" i="1" dirty="0">
                <a:solidFill>
                  <a:srgbClr val="202122"/>
                </a:solidFill>
                <a:effectLst/>
                <a:cs typeface="Cavolini" panose="03000502040302020204" pitchFamily="66" charset="0"/>
              </a:rPr>
              <a:t>für Menschlichkeit, Gerechtigkeit und Weltfrieden abzugeben.</a:t>
            </a:r>
            <a:r>
              <a:rPr lang="de-DE" sz="1600" b="0" dirty="0">
                <a:solidFill>
                  <a:srgbClr val="202122"/>
                </a:solidFill>
                <a:effectLst/>
                <a:cs typeface="Cavolini" panose="03000502040302020204" pitchFamily="66" charset="0"/>
              </a:rPr>
              <a:t> </a:t>
            </a:r>
          </a:p>
        </p:txBody>
      </p:sp>
      <p:pic>
        <p:nvPicPr>
          <p:cNvPr id="8" name="Picture 4" descr="undefined">
            <a:extLst>
              <a:ext uri="{FF2B5EF4-FFF2-40B4-BE49-F238E27FC236}">
                <a16:creationId xmlns:a16="http://schemas.microsoft.com/office/drawing/2014/main" id="{7C9B4F45-FEAC-48A2-8048-CEBC623CEA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3913" y="1207424"/>
            <a:ext cx="2674281" cy="4018398"/>
          </a:xfrm>
          <a:prstGeom prst="rect">
            <a:avLst/>
          </a:prstGeom>
          <a:noFill/>
          <a:extLst>
            <a:ext uri="{909E8E84-426E-40DD-AFC4-6F175D3DCCD1}">
              <a14:hiddenFill xmlns:a14="http://schemas.microsoft.com/office/drawing/2010/main">
                <a:solidFill>
                  <a:srgbClr val="FFFFFF"/>
                </a:solidFill>
              </a14:hiddenFill>
            </a:ext>
          </a:extLst>
        </p:spPr>
      </p:pic>
      <p:sp>
        <p:nvSpPr>
          <p:cNvPr id="9" name="CasellaDiTesto 8">
            <a:extLst>
              <a:ext uri="{FF2B5EF4-FFF2-40B4-BE49-F238E27FC236}">
                <a16:creationId xmlns:a16="http://schemas.microsoft.com/office/drawing/2014/main" id="{76127556-B065-40A6-9B60-BC2570A70D82}"/>
              </a:ext>
            </a:extLst>
          </p:cNvPr>
          <p:cNvSpPr txBox="1"/>
          <p:nvPr/>
        </p:nvSpPr>
        <p:spPr>
          <a:xfrm>
            <a:off x="6903503" y="5407411"/>
            <a:ext cx="3533775" cy="338554"/>
          </a:xfrm>
          <a:prstGeom prst="rect">
            <a:avLst/>
          </a:prstGeom>
          <a:noFill/>
        </p:spPr>
        <p:txBody>
          <a:bodyPr wrap="square">
            <a:spAutoFit/>
          </a:bodyPr>
          <a:lstStyle/>
          <a:p>
            <a:pPr algn="ctr"/>
            <a:r>
              <a:rPr lang="en-US" sz="1600" i="1" dirty="0">
                <a:solidFill>
                  <a:srgbClr val="0070C0"/>
                </a:solidFill>
                <a:hlinkClick r:id="rId5">
                  <a:extLst>
                    <a:ext uri="{A12FA001-AC4F-418D-AE19-62706E023703}">
                      <ahyp:hlinkClr xmlns:ahyp="http://schemas.microsoft.com/office/drawing/2018/hyperlinkcolor" val="tx"/>
                    </a:ext>
                  </a:extLst>
                </a:hlinkClick>
              </a:rPr>
              <a:t>The Great Dictator - Last Speech</a:t>
            </a:r>
            <a:endParaRPr lang="de-DE" sz="1600" i="1" dirty="0">
              <a:solidFill>
                <a:srgbClr val="0070C0"/>
              </a:solidFill>
            </a:endParaRPr>
          </a:p>
        </p:txBody>
      </p:sp>
      <p:sp>
        <p:nvSpPr>
          <p:cNvPr id="6" name="CasellaDiTesto 5">
            <a:extLst>
              <a:ext uri="{FF2B5EF4-FFF2-40B4-BE49-F238E27FC236}">
                <a16:creationId xmlns:a16="http://schemas.microsoft.com/office/drawing/2014/main" id="{B25A31D6-5694-48AD-99F9-9FCB7A97458A}"/>
              </a:ext>
            </a:extLst>
          </p:cNvPr>
          <p:cNvSpPr txBox="1"/>
          <p:nvPr/>
        </p:nvSpPr>
        <p:spPr>
          <a:xfrm>
            <a:off x="2839825" y="494063"/>
            <a:ext cx="6094428" cy="461665"/>
          </a:xfrm>
          <a:prstGeom prst="rect">
            <a:avLst/>
          </a:prstGeom>
          <a:noFill/>
        </p:spPr>
        <p:txBody>
          <a:bodyPr wrap="square">
            <a:spAutoFit/>
          </a:bodyPr>
          <a:lstStyle/>
          <a:p>
            <a:pPr algn="ctr"/>
            <a:r>
              <a:rPr lang="it-IT" sz="2400" b="1" dirty="0" err="1">
                <a:solidFill>
                  <a:schemeClr val="accent2">
                    <a:lumMod val="75000"/>
                  </a:schemeClr>
                </a:solidFill>
              </a:rPr>
              <a:t>Widerstand</a:t>
            </a:r>
            <a:r>
              <a:rPr lang="it-IT" sz="2400" b="1" dirty="0">
                <a:solidFill>
                  <a:schemeClr val="accent2">
                    <a:lumMod val="75000"/>
                  </a:schemeClr>
                </a:solidFill>
              </a:rPr>
              <a:t> </a:t>
            </a:r>
            <a:r>
              <a:rPr lang="it-IT" sz="2400" b="1" dirty="0" err="1">
                <a:solidFill>
                  <a:schemeClr val="accent2">
                    <a:lumMod val="75000"/>
                  </a:schemeClr>
                </a:solidFill>
              </a:rPr>
              <a:t>durch</a:t>
            </a:r>
            <a:r>
              <a:rPr lang="it-IT" sz="2400" b="1" dirty="0">
                <a:solidFill>
                  <a:schemeClr val="accent2">
                    <a:lumMod val="75000"/>
                  </a:schemeClr>
                </a:solidFill>
              </a:rPr>
              <a:t> Satire</a:t>
            </a:r>
          </a:p>
        </p:txBody>
      </p:sp>
    </p:spTree>
    <p:extLst>
      <p:ext uri="{BB962C8B-B14F-4D97-AF65-F5344CB8AC3E}">
        <p14:creationId xmlns:p14="http://schemas.microsoft.com/office/powerpoint/2010/main" val="396340060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26" name="Picture 2" descr="Pope">
            <a:extLst>
              <a:ext uri="{FF2B5EF4-FFF2-40B4-BE49-F238E27FC236}">
                <a16:creationId xmlns:a16="http://schemas.microsoft.com/office/drawing/2014/main" id="{F681C2AF-2A54-406D-BBF6-8982D62C1C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9824" y="135007"/>
            <a:ext cx="3465558" cy="3475459"/>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438087A9-66E8-4BCE-92C8-58B721B9CE57}"/>
              </a:ext>
            </a:extLst>
          </p:cNvPr>
          <p:cNvSpPr txBox="1"/>
          <p:nvPr/>
        </p:nvSpPr>
        <p:spPr>
          <a:xfrm>
            <a:off x="891248" y="508841"/>
            <a:ext cx="6992331" cy="5840317"/>
          </a:xfrm>
          <a:prstGeom prst="rect">
            <a:avLst/>
          </a:prstGeom>
          <a:noFill/>
        </p:spPr>
        <p:txBody>
          <a:bodyPr wrap="square">
            <a:spAutoFit/>
          </a:bodyPr>
          <a:lstStyle/>
          <a:p>
            <a:pPr algn="just"/>
            <a:r>
              <a:rPr lang="de-DE" sz="1600" dirty="0"/>
              <a:t>1937 veröffentlichte Pius XI die Enzyklika „</a:t>
            </a:r>
            <a:r>
              <a:rPr lang="de-DE" sz="1600" b="1" dirty="0">
                <a:hlinkClick r:id="rId3"/>
              </a:rPr>
              <a:t>MIT BRENNENDER SORGE</a:t>
            </a:r>
            <a:r>
              <a:rPr lang="de-DE" sz="1600" dirty="0"/>
              <a:t>“. </a:t>
            </a:r>
          </a:p>
          <a:p>
            <a:pPr algn="just"/>
            <a:endParaRPr lang="de-DE" sz="1600" dirty="0"/>
          </a:p>
          <a:p>
            <a:pPr algn="just"/>
            <a:r>
              <a:rPr lang="de-DE" sz="1600" dirty="0"/>
              <a:t>Die Enzyklika verurteilt die Vorstellung, dass Rasse oder Volk zum höchsten Wert erhoben werden dürfen.</a:t>
            </a:r>
          </a:p>
          <a:p>
            <a:pPr algn="just"/>
            <a:endParaRPr lang="de-DE" sz="1600" dirty="0"/>
          </a:p>
          <a:p>
            <a:pPr marL="285750" indent="-285750" algn="just">
              <a:buFont typeface="Courier New" panose="02070309020205020404" pitchFamily="49" charset="0"/>
              <a:buChar char="o"/>
            </a:pPr>
            <a:r>
              <a:rPr lang="de-DE" sz="1600" dirty="0"/>
              <a:t>Sie betont, dass alle Menschen von Gott geschaffen sind und deshalb die gleiche Würde besitzen.</a:t>
            </a:r>
          </a:p>
          <a:p>
            <a:pPr marL="285750" indent="-285750" algn="just">
              <a:buFont typeface="Courier New" panose="02070309020205020404" pitchFamily="49" charset="0"/>
              <a:buChar char="o"/>
            </a:pPr>
            <a:endParaRPr lang="de-DE" sz="1600" dirty="0"/>
          </a:p>
          <a:p>
            <a:pPr marL="285750" indent="-285750" algn="just">
              <a:buFont typeface="Courier New" panose="02070309020205020404" pitchFamily="49" charset="0"/>
              <a:buChar char="o"/>
            </a:pPr>
            <a:r>
              <a:rPr lang="de-DE" sz="1600" dirty="0"/>
              <a:t>Sie kritisiert, dass im Nationalsozialismus Staat, Volk oder Führer an die Stelle Gottes gesetzt werden. Für die Kirche darf nur Gott absolute Autorität haben.</a:t>
            </a:r>
          </a:p>
          <a:p>
            <a:pPr marL="285750" indent="-285750" algn="just">
              <a:buFont typeface="Courier New" panose="02070309020205020404" pitchFamily="49" charset="0"/>
              <a:buChar char="o"/>
            </a:pPr>
            <a:endParaRPr lang="de-DE" sz="1600" dirty="0"/>
          </a:p>
          <a:p>
            <a:pPr marL="285750" indent="-285750" algn="just">
              <a:buFont typeface="Courier New" panose="02070309020205020404" pitchFamily="49" charset="0"/>
              <a:buChar char="o"/>
            </a:pPr>
            <a:r>
              <a:rPr lang="de-DE" sz="1600" dirty="0"/>
              <a:t>Sie weist Versuche zurück, das Alte Testament aus dem Christentum zu entfernen oder abzuwerten. Sie betont, dass die Bibel eine untrennbare Einheit ist.</a:t>
            </a:r>
          </a:p>
          <a:p>
            <a:pPr marL="285750" indent="-285750" algn="just">
              <a:buFont typeface="Courier New" panose="02070309020205020404" pitchFamily="49" charset="0"/>
              <a:buChar char="o"/>
            </a:pPr>
            <a:endParaRPr lang="de-DE" sz="1600" dirty="0"/>
          </a:p>
          <a:p>
            <a:pPr marL="285750" indent="-285750" algn="just">
              <a:buFont typeface="Courier New" panose="02070309020205020404" pitchFamily="49" charset="0"/>
              <a:buChar char="o"/>
            </a:pPr>
            <a:r>
              <a:rPr lang="de-DE" sz="1600" dirty="0"/>
              <a:t>Sie beklagt, dass das NS-Regime das </a:t>
            </a:r>
            <a:r>
              <a:rPr lang="de-DE" sz="1600" b="1" i="1" dirty="0"/>
              <a:t>Reichskonkordat</a:t>
            </a:r>
            <a:r>
              <a:rPr lang="de-DE" sz="1600" dirty="0"/>
              <a:t> immer wieder verletzt habe, etwa durch Einschränkungen kirchlicher Organisationen und Schulen.</a:t>
            </a:r>
          </a:p>
          <a:p>
            <a:pPr algn="just"/>
            <a:endParaRPr lang="de-DE" sz="1600" dirty="0"/>
          </a:p>
          <a:p>
            <a:pPr algn="just"/>
            <a:r>
              <a:rPr lang="de-DE" sz="1600" dirty="0"/>
              <a:t>Die Gläubigen werden ermutigt:</a:t>
            </a:r>
          </a:p>
          <a:p>
            <a:pPr marL="285750" indent="-285750" algn="just">
              <a:lnSpc>
                <a:spcPct val="150000"/>
              </a:lnSpc>
              <a:buFont typeface="Arial" panose="020B0604020202020204" pitchFamily="34" charset="0"/>
              <a:buChar char="•"/>
            </a:pPr>
            <a:r>
              <a:rPr lang="de-DE" sz="1600" i="1" dirty="0"/>
              <a:t>ihrem Glauben treu zu bleiben</a:t>
            </a:r>
          </a:p>
          <a:p>
            <a:pPr marL="285750" indent="-285750" algn="just">
              <a:lnSpc>
                <a:spcPct val="150000"/>
              </a:lnSpc>
              <a:buFont typeface="Arial" panose="020B0604020202020204" pitchFamily="34" charset="0"/>
              <a:buChar char="•"/>
            </a:pPr>
            <a:r>
              <a:rPr lang="de-DE" sz="1600" i="1" dirty="0"/>
              <a:t>sich nicht von Ideologien beeinflussen zu lassen</a:t>
            </a:r>
          </a:p>
          <a:p>
            <a:pPr marL="285750" indent="-285750" algn="just">
              <a:lnSpc>
                <a:spcPct val="150000"/>
              </a:lnSpc>
              <a:buFont typeface="Arial" panose="020B0604020202020204" pitchFamily="34" charset="0"/>
              <a:buChar char="•"/>
            </a:pPr>
            <a:r>
              <a:rPr lang="de-DE" sz="1600" i="1" dirty="0"/>
              <a:t>auch unter Druck am christlichen Gewissen festzuhalten.</a:t>
            </a:r>
            <a:endParaRPr lang="it-IT" sz="1600" i="1" dirty="0"/>
          </a:p>
        </p:txBody>
      </p:sp>
      <p:sp>
        <p:nvSpPr>
          <p:cNvPr id="7" name="CasellaDiTesto 6">
            <a:extLst>
              <a:ext uri="{FF2B5EF4-FFF2-40B4-BE49-F238E27FC236}">
                <a16:creationId xmlns:a16="http://schemas.microsoft.com/office/drawing/2014/main" id="{897C4946-30F7-4A6C-9C4D-D9C9C7734176}"/>
              </a:ext>
            </a:extLst>
          </p:cNvPr>
          <p:cNvSpPr txBox="1"/>
          <p:nvPr/>
        </p:nvSpPr>
        <p:spPr>
          <a:xfrm>
            <a:off x="8296652" y="3809761"/>
            <a:ext cx="3895348" cy="1616212"/>
          </a:xfrm>
          <a:prstGeom prst="rect">
            <a:avLst/>
          </a:prstGeom>
        </p:spPr>
        <p:txBody>
          <a:bodyPr wrap="square">
            <a:spAutoFit/>
          </a:bodyPr>
          <a:lstStyle/>
          <a:p>
            <a:pPr algn="ctr">
              <a:lnSpc>
                <a:spcPct val="150000"/>
              </a:lnSpc>
            </a:pPr>
            <a:r>
              <a:rPr lang="it-IT" sz="3200" i="0" dirty="0">
                <a:solidFill>
                  <a:srgbClr val="240F03"/>
                </a:solidFill>
                <a:effectLst/>
                <a:latin typeface="Tahoma" panose="020B0604030504040204" pitchFamily="34" charset="0"/>
              </a:rPr>
              <a:t>Pius PP. XI</a:t>
            </a:r>
          </a:p>
          <a:p>
            <a:pPr algn="ctr">
              <a:lnSpc>
                <a:spcPct val="150000"/>
              </a:lnSpc>
            </a:pPr>
            <a:r>
              <a:rPr lang="it-IT" sz="1800" i="1" dirty="0">
                <a:solidFill>
                  <a:srgbClr val="240F03"/>
                </a:solidFill>
                <a:effectLst/>
                <a:latin typeface="Tahoma" panose="020B0604030504040204" pitchFamily="34" charset="0"/>
              </a:rPr>
              <a:t>Achille Ratti</a:t>
            </a:r>
            <a:endParaRPr lang="it-IT" sz="1800" i="0" dirty="0">
              <a:solidFill>
                <a:srgbClr val="240F03"/>
              </a:solidFill>
              <a:effectLst/>
              <a:latin typeface="Tahoma" panose="020B0604030504040204" pitchFamily="34" charset="0"/>
            </a:endParaRPr>
          </a:p>
          <a:p>
            <a:pPr algn="ctr">
              <a:lnSpc>
                <a:spcPct val="150000"/>
              </a:lnSpc>
            </a:pPr>
            <a:r>
              <a:rPr lang="it-IT" sz="1800" i="0" dirty="0">
                <a:solidFill>
                  <a:srgbClr val="240F03"/>
                </a:solidFill>
                <a:effectLst/>
                <a:latin typeface="Tahoma" panose="020B0604030504040204" pitchFamily="34" charset="0"/>
              </a:rPr>
              <a:t>6. II. 1922 </a:t>
            </a:r>
            <a:r>
              <a:rPr lang="it-IT" i="0" dirty="0">
                <a:solidFill>
                  <a:srgbClr val="663300"/>
                </a:solidFill>
                <a:effectLst/>
                <a:latin typeface="DroidSansRegular"/>
              </a:rPr>
              <a:t>- </a:t>
            </a:r>
            <a:r>
              <a:rPr lang="it-IT" sz="1800" i="0" dirty="0">
                <a:solidFill>
                  <a:srgbClr val="240F03"/>
                </a:solidFill>
                <a:effectLst/>
                <a:latin typeface="Tahoma" panose="020B0604030504040204" pitchFamily="34" charset="0"/>
              </a:rPr>
              <a:t>10. II. 1939</a:t>
            </a:r>
          </a:p>
        </p:txBody>
      </p:sp>
    </p:spTree>
    <p:extLst>
      <p:ext uri="{BB962C8B-B14F-4D97-AF65-F5344CB8AC3E}">
        <p14:creationId xmlns:p14="http://schemas.microsoft.com/office/powerpoint/2010/main" val="1600410921"/>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26" name="Picture 2" descr="Pope">
            <a:extLst>
              <a:ext uri="{FF2B5EF4-FFF2-40B4-BE49-F238E27FC236}">
                <a16:creationId xmlns:a16="http://schemas.microsoft.com/office/drawing/2014/main" id="{F681C2AF-2A54-406D-BBF6-8982D62C1C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9824" y="135007"/>
            <a:ext cx="3465558" cy="3475459"/>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438087A9-66E8-4BCE-92C8-58B721B9CE57}"/>
              </a:ext>
            </a:extLst>
          </p:cNvPr>
          <p:cNvSpPr txBox="1"/>
          <p:nvPr/>
        </p:nvSpPr>
        <p:spPr>
          <a:xfrm>
            <a:off x="891248" y="508841"/>
            <a:ext cx="6992331" cy="5509200"/>
          </a:xfrm>
          <a:prstGeom prst="rect">
            <a:avLst/>
          </a:prstGeom>
          <a:noFill/>
        </p:spPr>
        <p:txBody>
          <a:bodyPr wrap="square">
            <a:spAutoFit/>
          </a:bodyPr>
          <a:lstStyle/>
          <a:p>
            <a:pPr algn="ctr"/>
            <a:r>
              <a:rPr lang="de-DE" sz="1600" b="1" dirty="0"/>
              <a:t>Über das Reichskonkordat</a:t>
            </a:r>
          </a:p>
          <a:p>
            <a:pPr algn="ctr"/>
            <a:endParaRPr lang="de-DE" sz="1600" b="1" dirty="0"/>
          </a:p>
          <a:p>
            <a:pPr algn="just"/>
            <a:r>
              <a:rPr lang="de-DE" sz="1600" dirty="0"/>
              <a:t>Das Reichskonkordat war ein bedeutender Vertrag zwischen dem Vatikan und dem nationalsozialistischen Staat in Deutschland. Es wurde am 20. Juli 1933 unterzeichnet </a:t>
            </a:r>
          </a:p>
          <a:p>
            <a:pPr algn="just"/>
            <a:endParaRPr lang="de-DE" sz="1600" dirty="0"/>
          </a:p>
          <a:p>
            <a:pPr algn="just"/>
            <a:r>
              <a:rPr lang="de-DE" sz="1600" dirty="0"/>
              <a:t>Das Reichskonkordat garantierte der katholischen Kirche unter anderem:</a:t>
            </a:r>
          </a:p>
          <a:p>
            <a:pPr algn="just"/>
            <a:endParaRPr lang="de-DE" sz="1600" dirty="0"/>
          </a:p>
          <a:p>
            <a:pPr marL="285750" indent="-285750" algn="just">
              <a:buFont typeface="Arial" panose="020B0604020202020204" pitchFamily="34" charset="0"/>
              <a:buChar char="•"/>
            </a:pPr>
            <a:r>
              <a:rPr lang="de-DE" sz="1600" dirty="0"/>
              <a:t>Freiheit der Religionsausübung</a:t>
            </a:r>
          </a:p>
          <a:p>
            <a:pPr marL="285750" indent="-285750" algn="just">
              <a:buFont typeface="Arial" panose="020B0604020202020204" pitchFamily="34" charset="0"/>
              <a:buChar char="•"/>
            </a:pPr>
            <a:r>
              <a:rPr lang="de-DE" sz="1600" dirty="0"/>
              <a:t>Schutz kirchlicher Institutionen</a:t>
            </a:r>
          </a:p>
          <a:p>
            <a:pPr marL="285750" indent="-285750" algn="just">
              <a:buFont typeface="Arial" panose="020B0604020202020204" pitchFamily="34" charset="0"/>
              <a:buChar char="•"/>
            </a:pPr>
            <a:r>
              <a:rPr lang="de-DE" sz="1600" dirty="0"/>
              <a:t>Eigenständigkeit von Organisationen wie Schulen und Verbänden</a:t>
            </a:r>
          </a:p>
          <a:p>
            <a:pPr algn="just"/>
            <a:endParaRPr lang="de-DE" sz="1600" dirty="0"/>
          </a:p>
          <a:p>
            <a:pPr algn="just"/>
            <a:r>
              <a:rPr lang="de-DE" sz="1600" dirty="0"/>
              <a:t>Im Gegenzug verpflichtete sich die Kirche zu politischer Zurückhaltung, was insbesondere das Ende der katholischen Zentrumspartei begünstigte.</a:t>
            </a:r>
          </a:p>
          <a:p>
            <a:pPr algn="just"/>
            <a:endParaRPr lang="de-DE" sz="1600" dirty="0"/>
          </a:p>
          <a:p>
            <a:pPr algn="just"/>
            <a:r>
              <a:rPr lang="de-DE" sz="1600" dirty="0"/>
              <a:t>Schon kurz nach der Unterzeichnung kam es zu zahlreichen Vertragsverletzungen durch das NS-Regime:</a:t>
            </a:r>
          </a:p>
          <a:p>
            <a:pPr algn="just"/>
            <a:endParaRPr lang="de-DE" sz="1600" dirty="0"/>
          </a:p>
          <a:p>
            <a:pPr marL="285750" indent="-285750" algn="just">
              <a:buFont typeface="Arial" panose="020B0604020202020204" pitchFamily="34" charset="0"/>
              <a:buChar char="•"/>
            </a:pPr>
            <a:r>
              <a:rPr lang="de-DE" sz="1600" dirty="0"/>
              <a:t>Auflösung katholischer Jugendverbände</a:t>
            </a:r>
          </a:p>
          <a:p>
            <a:pPr marL="285750" indent="-285750" algn="just">
              <a:buFont typeface="Arial" panose="020B0604020202020204" pitchFamily="34" charset="0"/>
              <a:buChar char="•"/>
            </a:pPr>
            <a:r>
              <a:rPr lang="de-DE" sz="1600" dirty="0"/>
              <a:t>Verfolgung von Geistlichen</a:t>
            </a:r>
          </a:p>
          <a:p>
            <a:pPr marL="285750" indent="-285750" algn="just">
              <a:buFont typeface="Arial" panose="020B0604020202020204" pitchFamily="34" charset="0"/>
              <a:buChar char="•"/>
            </a:pPr>
            <a:r>
              <a:rPr lang="de-DE" sz="1600" dirty="0"/>
              <a:t>Einschränkung kirchlicher Presse</a:t>
            </a:r>
          </a:p>
          <a:p>
            <a:pPr algn="just"/>
            <a:endParaRPr lang="it-IT" sz="1600" dirty="0"/>
          </a:p>
        </p:txBody>
      </p:sp>
      <p:sp>
        <p:nvSpPr>
          <p:cNvPr id="7" name="CasellaDiTesto 6">
            <a:extLst>
              <a:ext uri="{FF2B5EF4-FFF2-40B4-BE49-F238E27FC236}">
                <a16:creationId xmlns:a16="http://schemas.microsoft.com/office/drawing/2014/main" id="{897C4946-30F7-4A6C-9C4D-D9C9C7734176}"/>
              </a:ext>
            </a:extLst>
          </p:cNvPr>
          <p:cNvSpPr txBox="1"/>
          <p:nvPr/>
        </p:nvSpPr>
        <p:spPr>
          <a:xfrm>
            <a:off x="8296652" y="3809761"/>
            <a:ext cx="3895348" cy="1616212"/>
          </a:xfrm>
          <a:prstGeom prst="rect">
            <a:avLst/>
          </a:prstGeom>
        </p:spPr>
        <p:txBody>
          <a:bodyPr wrap="square">
            <a:spAutoFit/>
          </a:bodyPr>
          <a:lstStyle/>
          <a:p>
            <a:pPr algn="ctr">
              <a:lnSpc>
                <a:spcPct val="150000"/>
              </a:lnSpc>
            </a:pPr>
            <a:r>
              <a:rPr lang="it-IT" sz="3200" i="0" dirty="0">
                <a:solidFill>
                  <a:srgbClr val="240F03"/>
                </a:solidFill>
                <a:effectLst/>
                <a:latin typeface="Tahoma" panose="020B0604030504040204" pitchFamily="34" charset="0"/>
              </a:rPr>
              <a:t>Pius PP. XI</a:t>
            </a:r>
          </a:p>
          <a:p>
            <a:pPr algn="ctr">
              <a:lnSpc>
                <a:spcPct val="150000"/>
              </a:lnSpc>
            </a:pPr>
            <a:r>
              <a:rPr lang="it-IT" sz="1800" i="1" dirty="0">
                <a:solidFill>
                  <a:srgbClr val="240F03"/>
                </a:solidFill>
                <a:effectLst/>
                <a:latin typeface="Tahoma" panose="020B0604030504040204" pitchFamily="34" charset="0"/>
              </a:rPr>
              <a:t>Achille Ratti</a:t>
            </a:r>
            <a:endParaRPr lang="it-IT" sz="1800" i="0" dirty="0">
              <a:solidFill>
                <a:srgbClr val="240F03"/>
              </a:solidFill>
              <a:effectLst/>
              <a:latin typeface="Tahoma" panose="020B0604030504040204" pitchFamily="34" charset="0"/>
            </a:endParaRPr>
          </a:p>
          <a:p>
            <a:pPr algn="ctr">
              <a:lnSpc>
                <a:spcPct val="150000"/>
              </a:lnSpc>
            </a:pPr>
            <a:r>
              <a:rPr lang="it-IT" sz="1800" i="0" dirty="0">
                <a:solidFill>
                  <a:srgbClr val="240F03"/>
                </a:solidFill>
                <a:effectLst/>
                <a:latin typeface="Tahoma" panose="020B0604030504040204" pitchFamily="34" charset="0"/>
              </a:rPr>
              <a:t>6. II. 1922 </a:t>
            </a:r>
            <a:r>
              <a:rPr lang="it-IT" i="0" dirty="0">
                <a:solidFill>
                  <a:srgbClr val="663300"/>
                </a:solidFill>
                <a:effectLst/>
                <a:latin typeface="DroidSansRegular"/>
              </a:rPr>
              <a:t>- </a:t>
            </a:r>
            <a:r>
              <a:rPr lang="it-IT" sz="1800" i="0" dirty="0">
                <a:solidFill>
                  <a:srgbClr val="240F03"/>
                </a:solidFill>
                <a:effectLst/>
                <a:latin typeface="Tahoma" panose="020B0604030504040204" pitchFamily="34" charset="0"/>
              </a:rPr>
              <a:t>10. II. 1939</a:t>
            </a:r>
          </a:p>
        </p:txBody>
      </p:sp>
    </p:spTree>
    <p:extLst>
      <p:ext uri="{BB962C8B-B14F-4D97-AF65-F5344CB8AC3E}">
        <p14:creationId xmlns:p14="http://schemas.microsoft.com/office/powerpoint/2010/main" val="83076370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5">
                <a:lumMod val="5000"/>
                <a:lumOff val="95000"/>
              </a:schemeClr>
            </a:gs>
            <a:gs pos="74000">
              <a:schemeClr val="accent5">
                <a:lumMod val="45000"/>
                <a:lumOff val="55000"/>
              </a:schemeClr>
            </a:gs>
            <a:gs pos="83000">
              <a:schemeClr val="accent5">
                <a:lumMod val="45000"/>
                <a:lumOff val="55000"/>
              </a:schemeClr>
            </a:gs>
            <a:gs pos="100000">
              <a:schemeClr val="accent5">
                <a:lumMod val="30000"/>
                <a:lumOff val="70000"/>
              </a:schemeClr>
            </a:gs>
          </a:gsLst>
          <a:lin ang="5400000" scaled="1"/>
          <a:tileRect/>
        </a:gradFill>
        <a:effectLst/>
      </p:bgPr>
    </p:bg>
    <p:spTree>
      <p:nvGrpSpPr>
        <p:cNvPr id="1" name=""/>
        <p:cNvGrpSpPr/>
        <p:nvPr/>
      </p:nvGrpSpPr>
      <p:grpSpPr>
        <a:xfrm>
          <a:off x="0" y="0"/>
          <a:ext cx="0" cy="0"/>
          <a:chOff x="0" y="0"/>
          <a:chExt cx="0" cy="0"/>
        </a:xfrm>
      </p:grpSpPr>
      <p:pic>
        <p:nvPicPr>
          <p:cNvPr id="1026" name="Picture 2" descr="Pope">
            <a:extLst>
              <a:ext uri="{FF2B5EF4-FFF2-40B4-BE49-F238E27FC236}">
                <a16:creationId xmlns:a16="http://schemas.microsoft.com/office/drawing/2014/main" id="{F681C2AF-2A54-406D-BBF6-8982D62C1C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9824" y="135007"/>
            <a:ext cx="3465558" cy="3475459"/>
          </a:xfrm>
          <a:prstGeom prst="rect">
            <a:avLst/>
          </a:prstGeom>
          <a:noFill/>
          <a:extLst>
            <a:ext uri="{909E8E84-426E-40DD-AFC4-6F175D3DCCD1}">
              <a14:hiddenFill xmlns:a14="http://schemas.microsoft.com/office/drawing/2010/main">
                <a:solidFill>
                  <a:srgbClr val="FFFFFF"/>
                </a:solidFill>
              </a14:hiddenFill>
            </a:ext>
          </a:extLst>
        </p:spPr>
      </p:pic>
      <p:sp>
        <p:nvSpPr>
          <p:cNvPr id="6" name="CasellaDiTesto 5">
            <a:extLst>
              <a:ext uri="{FF2B5EF4-FFF2-40B4-BE49-F238E27FC236}">
                <a16:creationId xmlns:a16="http://schemas.microsoft.com/office/drawing/2014/main" id="{438087A9-66E8-4BCE-92C8-58B721B9CE57}"/>
              </a:ext>
            </a:extLst>
          </p:cNvPr>
          <p:cNvSpPr txBox="1"/>
          <p:nvPr/>
        </p:nvSpPr>
        <p:spPr>
          <a:xfrm>
            <a:off x="891248" y="508841"/>
            <a:ext cx="6992331" cy="3293209"/>
          </a:xfrm>
          <a:prstGeom prst="rect">
            <a:avLst/>
          </a:prstGeom>
          <a:noFill/>
        </p:spPr>
        <p:txBody>
          <a:bodyPr wrap="square">
            <a:spAutoFit/>
          </a:bodyPr>
          <a:lstStyle/>
          <a:p>
            <a:pPr algn="ctr"/>
            <a:r>
              <a:rPr lang="de-DE" sz="1600" b="1" dirty="0"/>
              <a:t>Über das Reichskonkordat</a:t>
            </a:r>
          </a:p>
          <a:p>
            <a:pPr algn="ctr"/>
            <a:endParaRPr lang="de-DE" sz="1600" b="1" dirty="0"/>
          </a:p>
          <a:p>
            <a:pPr algn="just"/>
            <a:r>
              <a:rPr lang="de-DE" sz="1600" dirty="0"/>
              <a:t>Nach dem Ende des NS-Staates und dem Zweiter Weltkrieg wurde das Konkordat nicht aufgehoben. </a:t>
            </a:r>
          </a:p>
          <a:p>
            <a:pPr algn="just"/>
            <a:r>
              <a:rPr lang="de-DE" sz="1600" dirty="0"/>
              <a:t>Die Bundesrepublik Deutschland übernahm es 1949 grundsätzlich, soweit es mit dem neuen Grundgesetz vereinbar war, das für die Bundesrepublik Deutschland Religionsfreiheit und Trennung von Staat und Kirche  garantiert.</a:t>
            </a:r>
          </a:p>
          <a:p>
            <a:pPr algn="just"/>
            <a:endParaRPr lang="de-DE" sz="1600" dirty="0"/>
          </a:p>
          <a:p>
            <a:pPr algn="just"/>
            <a:r>
              <a:rPr lang="de-DE" sz="1600" dirty="0"/>
              <a:t>Historisch wird diskutiert, ob das Konkordat dem NS-Regime geholfen hat, seine Macht zu festigen. </a:t>
            </a:r>
          </a:p>
          <a:p>
            <a:pPr algn="just"/>
            <a:r>
              <a:rPr lang="de-DE" sz="1600" dirty="0"/>
              <a:t>Kritiker sehen darin eine Form indirekter Legitimation, während andere argumentieren, die Kirche habe versucht, unter schwierigen Bedingungen Schaden zu begrenzen.</a:t>
            </a:r>
            <a:endParaRPr lang="it-IT" sz="1600" dirty="0"/>
          </a:p>
        </p:txBody>
      </p:sp>
      <p:sp>
        <p:nvSpPr>
          <p:cNvPr id="7" name="CasellaDiTesto 6">
            <a:extLst>
              <a:ext uri="{FF2B5EF4-FFF2-40B4-BE49-F238E27FC236}">
                <a16:creationId xmlns:a16="http://schemas.microsoft.com/office/drawing/2014/main" id="{897C4946-30F7-4A6C-9C4D-D9C9C7734176}"/>
              </a:ext>
            </a:extLst>
          </p:cNvPr>
          <p:cNvSpPr txBox="1"/>
          <p:nvPr/>
        </p:nvSpPr>
        <p:spPr>
          <a:xfrm>
            <a:off x="8296652" y="3809761"/>
            <a:ext cx="3895348" cy="1616212"/>
          </a:xfrm>
          <a:prstGeom prst="rect">
            <a:avLst/>
          </a:prstGeom>
        </p:spPr>
        <p:txBody>
          <a:bodyPr wrap="square">
            <a:spAutoFit/>
          </a:bodyPr>
          <a:lstStyle/>
          <a:p>
            <a:pPr algn="ctr">
              <a:lnSpc>
                <a:spcPct val="150000"/>
              </a:lnSpc>
            </a:pPr>
            <a:r>
              <a:rPr lang="it-IT" sz="3200" i="0" dirty="0">
                <a:solidFill>
                  <a:srgbClr val="240F03"/>
                </a:solidFill>
                <a:effectLst/>
                <a:latin typeface="Tahoma" panose="020B0604030504040204" pitchFamily="34" charset="0"/>
              </a:rPr>
              <a:t>Pius PP. XI</a:t>
            </a:r>
          </a:p>
          <a:p>
            <a:pPr algn="ctr">
              <a:lnSpc>
                <a:spcPct val="150000"/>
              </a:lnSpc>
            </a:pPr>
            <a:r>
              <a:rPr lang="it-IT" sz="1800" i="1" dirty="0">
                <a:solidFill>
                  <a:srgbClr val="240F03"/>
                </a:solidFill>
                <a:effectLst/>
                <a:latin typeface="Tahoma" panose="020B0604030504040204" pitchFamily="34" charset="0"/>
              </a:rPr>
              <a:t>Achille Ratti</a:t>
            </a:r>
            <a:endParaRPr lang="it-IT" sz="1800" i="0" dirty="0">
              <a:solidFill>
                <a:srgbClr val="240F03"/>
              </a:solidFill>
              <a:effectLst/>
              <a:latin typeface="Tahoma" panose="020B0604030504040204" pitchFamily="34" charset="0"/>
            </a:endParaRPr>
          </a:p>
          <a:p>
            <a:pPr algn="ctr">
              <a:lnSpc>
                <a:spcPct val="150000"/>
              </a:lnSpc>
            </a:pPr>
            <a:r>
              <a:rPr lang="it-IT" sz="1800" i="0" dirty="0">
                <a:solidFill>
                  <a:srgbClr val="240F03"/>
                </a:solidFill>
                <a:effectLst/>
                <a:latin typeface="Tahoma" panose="020B0604030504040204" pitchFamily="34" charset="0"/>
              </a:rPr>
              <a:t>6. II. 1922 </a:t>
            </a:r>
            <a:r>
              <a:rPr lang="it-IT" i="0" dirty="0">
                <a:solidFill>
                  <a:srgbClr val="663300"/>
                </a:solidFill>
                <a:effectLst/>
                <a:latin typeface="DroidSansRegular"/>
              </a:rPr>
              <a:t>- </a:t>
            </a:r>
            <a:r>
              <a:rPr lang="it-IT" sz="1800" i="0" dirty="0">
                <a:solidFill>
                  <a:srgbClr val="240F03"/>
                </a:solidFill>
                <a:effectLst/>
                <a:latin typeface="Tahoma" panose="020B0604030504040204" pitchFamily="34" charset="0"/>
              </a:rPr>
              <a:t>10. II. 1939</a:t>
            </a:r>
          </a:p>
        </p:txBody>
      </p:sp>
    </p:spTree>
    <p:extLst>
      <p:ext uri="{BB962C8B-B14F-4D97-AF65-F5344CB8AC3E}">
        <p14:creationId xmlns:p14="http://schemas.microsoft.com/office/powerpoint/2010/main" val="3021128913"/>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8D32A75-BA4B-4B45-8C97-28F7C3723B5A}"/>
              </a:ext>
            </a:extLst>
          </p:cNvPr>
          <p:cNvPicPr>
            <a:picLocks noChangeAspect="1"/>
          </p:cNvPicPr>
          <p:nvPr/>
        </p:nvPicPr>
        <p:blipFill>
          <a:blip r:embed="rId3"/>
          <a:stretch>
            <a:fillRect/>
          </a:stretch>
        </p:blipFill>
        <p:spPr>
          <a:xfrm>
            <a:off x="2155996" y="526060"/>
            <a:ext cx="2252154" cy="2438111"/>
          </a:xfrm>
          <a:prstGeom prst="rect">
            <a:avLst/>
          </a:prstGeom>
        </p:spPr>
      </p:pic>
      <p:pic>
        <p:nvPicPr>
          <p:cNvPr id="8194" name="Picture 2" descr="Gebet und Lied / Josef Mayr Nusser">
            <a:extLst>
              <a:ext uri="{FF2B5EF4-FFF2-40B4-BE49-F238E27FC236}">
                <a16:creationId xmlns:a16="http://schemas.microsoft.com/office/drawing/2014/main" id="{0B586434-E2A4-42F1-A609-40EEAA93C2A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055238" y="988759"/>
            <a:ext cx="2494044" cy="2494044"/>
          </a:xfrm>
          <a:prstGeom prst="rect">
            <a:avLst/>
          </a:prstGeom>
          <a:noFill/>
          <a:extLst>
            <a:ext uri="{909E8E84-426E-40DD-AFC4-6F175D3DCCD1}">
              <a14:hiddenFill xmlns:a14="http://schemas.microsoft.com/office/drawing/2010/main">
                <a:solidFill>
                  <a:srgbClr val="FFFFFF"/>
                </a:solidFill>
              </a14:hiddenFill>
            </a:ext>
          </a:extLst>
        </p:spPr>
      </p:pic>
      <p:pic>
        <p:nvPicPr>
          <p:cNvPr id="8196" name="Picture 4" descr="Gedenken an Pater Franz Reinisch - Pallottiner">
            <a:extLst>
              <a:ext uri="{FF2B5EF4-FFF2-40B4-BE49-F238E27FC236}">
                <a16:creationId xmlns:a16="http://schemas.microsoft.com/office/drawing/2014/main" id="{8670F96A-B877-4C60-B4C6-3FEF610E44D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002945" y="3429000"/>
            <a:ext cx="2316288" cy="2316288"/>
          </a:xfrm>
          <a:prstGeom prst="rect">
            <a:avLst/>
          </a:prstGeom>
          <a:noFill/>
          <a:extLst>
            <a:ext uri="{909E8E84-426E-40DD-AFC4-6F175D3DCCD1}">
              <a14:hiddenFill xmlns:a14="http://schemas.microsoft.com/office/drawing/2010/main">
                <a:solidFill>
                  <a:srgbClr val="FFFFFF"/>
                </a:solidFill>
              </a14:hiddenFill>
            </a:ext>
          </a:extLst>
        </p:spPr>
      </p:pic>
      <p:pic>
        <p:nvPicPr>
          <p:cNvPr id="8200" name="Picture 8" descr="undefined">
            <a:extLst>
              <a:ext uri="{FF2B5EF4-FFF2-40B4-BE49-F238E27FC236}">
                <a16:creationId xmlns:a16="http://schemas.microsoft.com/office/drawing/2014/main" id="{E0F57099-8C70-41C6-860F-2044AD37AA0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5020" y="2149354"/>
            <a:ext cx="1889053" cy="2666897"/>
          </a:xfrm>
          <a:prstGeom prst="rect">
            <a:avLst/>
          </a:prstGeom>
          <a:noFill/>
          <a:extLst>
            <a:ext uri="{909E8E84-426E-40DD-AFC4-6F175D3DCCD1}">
              <a14:hiddenFill xmlns:a14="http://schemas.microsoft.com/office/drawing/2010/main">
                <a:solidFill>
                  <a:srgbClr val="FFFFFF"/>
                </a:solidFill>
              </a14:hiddenFill>
            </a:ext>
          </a:extLst>
        </p:spPr>
      </p:pic>
      <p:pic>
        <p:nvPicPr>
          <p:cNvPr id="6" name="Immagine 5">
            <a:extLst>
              <a:ext uri="{FF2B5EF4-FFF2-40B4-BE49-F238E27FC236}">
                <a16:creationId xmlns:a16="http://schemas.microsoft.com/office/drawing/2014/main" id="{AC06E432-DEB3-4F61-B7F0-4E77D9C611D0}"/>
              </a:ext>
            </a:extLst>
          </p:cNvPr>
          <p:cNvPicPr>
            <a:picLocks noChangeAspect="1"/>
          </p:cNvPicPr>
          <p:nvPr/>
        </p:nvPicPr>
        <p:blipFill>
          <a:blip r:embed="rId7"/>
          <a:stretch>
            <a:fillRect/>
          </a:stretch>
        </p:blipFill>
        <p:spPr>
          <a:xfrm>
            <a:off x="4111018" y="1339608"/>
            <a:ext cx="1984982" cy="2773383"/>
          </a:xfrm>
          <a:prstGeom prst="rect">
            <a:avLst/>
          </a:prstGeom>
        </p:spPr>
      </p:pic>
      <p:pic>
        <p:nvPicPr>
          <p:cNvPr id="8" name="Immagine 7">
            <a:extLst>
              <a:ext uri="{FF2B5EF4-FFF2-40B4-BE49-F238E27FC236}">
                <a16:creationId xmlns:a16="http://schemas.microsoft.com/office/drawing/2014/main" id="{4A8F84EC-C211-4ACE-AFCE-6E98151DE44E}"/>
              </a:ext>
            </a:extLst>
          </p:cNvPr>
          <p:cNvPicPr>
            <a:picLocks noChangeAspect="1"/>
          </p:cNvPicPr>
          <p:nvPr/>
        </p:nvPicPr>
        <p:blipFill>
          <a:blip r:embed="rId8"/>
          <a:stretch>
            <a:fillRect/>
          </a:stretch>
        </p:blipFill>
        <p:spPr>
          <a:xfrm>
            <a:off x="2204073" y="3137367"/>
            <a:ext cx="2290646" cy="2899553"/>
          </a:xfrm>
          <a:prstGeom prst="rect">
            <a:avLst/>
          </a:prstGeom>
        </p:spPr>
      </p:pic>
      <p:pic>
        <p:nvPicPr>
          <p:cNvPr id="9" name="Immagine 8">
            <a:extLst>
              <a:ext uri="{FF2B5EF4-FFF2-40B4-BE49-F238E27FC236}">
                <a16:creationId xmlns:a16="http://schemas.microsoft.com/office/drawing/2014/main" id="{86D09052-2C41-44FB-9E0A-08D8D1C2BD7C}"/>
              </a:ext>
            </a:extLst>
          </p:cNvPr>
          <p:cNvPicPr>
            <a:picLocks noChangeAspect="1"/>
          </p:cNvPicPr>
          <p:nvPr/>
        </p:nvPicPr>
        <p:blipFill>
          <a:blip r:embed="rId9"/>
          <a:stretch>
            <a:fillRect/>
          </a:stretch>
        </p:blipFill>
        <p:spPr>
          <a:xfrm>
            <a:off x="5495895" y="3543024"/>
            <a:ext cx="2184262" cy="2509415"/>
          </a:xfrm>
          <a:prstGeom prst="rect">
            <a:avLst/>
          </a:prstGeom>
        </p:spPr>
      </p:pic>
      <p:pic>
        <p:nvPicPr>
          <p:cNvPr id="10" name="Immagine 9">
            <a:extLst>
              <a:ext uri="{FF2B5EF4-FFF2-40B4-BE49-F238E27FC236}">
                <a16:creationId xmlns:a16="http://schemas.microsoft.com/office/drawing/2014/main" id="{8D273140-5DD4-45F1-A80B-6674226908CE}"/>
              </a:ext>
            </a:extLst>
          </p:cNvPr>
          <p:cNvPicPr>
            <a:picLocks noChangeAspect="1"/>
          </p:cNvPicPr>
          <p:nvPr/>
        </p:nvPicPr>
        <p:blipFill>
          <a:blip r:embed="rId10"/>
          <a:stretch>
            <a:fillRect/>
          </a:stretch>
        </p:blipFill>
        <p:spPr>
          <a:xfrm>
            <a:off x="6257641" y="805561"/>
            <a:ext cx="2500864" cy="2660340"/>
          </a:xfrm>
          <a:prstGeom prst="rect">
            <a:avLst/>
          </a:prstGeom>
        </p:spPr>
      </p:pic>
    </p:spTree>
    <p:extLst>
      <p:ext uri="{BB962C8B-B14F-4D97-AF65-F5344CB8AC3E}">
        <p14:creationId xmlns:p14="http://schemas.microsoft.com/office/powerpoint/2010/main" val="353291355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8200"/>
                                        </p:tgtEl>
                                        <p:attrNameLst>
                                          <p:attrName>style.visibility</p:attrName>
                                        </p:attrNameLst>
                                      </p:cBhvr>
                                      <p:to>
                                        <p:strVal val="visible"/>
                                      </p:to>
                                    </p:set>
                                    <p:anim calcmode="lin" valueType="num">
                                      <p:cBhvr>
                                        <p:cTn id="7" dur="1000" fill="hold"/>
                                        <p:tgtEl>
                                          <p:spTgt spid="8200"/>
                                        </p:tgtEl>
                                        <p:attrNameLst>
                                          <p:attrName>ppt_w</p:attrName>
                                        </p:attrNameLst>
                                      </p:cBhvr>
                                      <p:tavLst>
                                        <p:tav tm="0">
                                          <p:val>
                                            <p:fltVal val="0"/>
                                          </p:val>
                                        </p:tav>
                                        <p:tav tm="100000">
                                          <p:val>
                                            <p:strVal val="#ppt_w"/>
                                          </p:val>
                                        </p:tav>
                                      </p:tavLst>
                                    </p:anim>
                                    <p:anim calcmode="lin" valueType="num">
                                      <p:cBhvr>
                                        <p:cTn id="8" dur="1000" fill="hold"/>
                                        <p:tgtEl>
                                          <p:spTgt spid="8200"/>
                                        </p:tgtEl>
                                        <p:attrNameLst>
                                          <p:attrName>ppt_h</p:attrName>
                                        </p:attrNameLst>
                                      </p:cBhvr>
                                      <p:tavLst>
                                        <p:tav tm="0">
                                          <p:val>
                                            <p:fltVal val="0"/>
                                          </p:val>
                                        </p:tav>
                                        <p:tav tm="100000">
                                          <p:val>
                                            <p:strVal val="#ppt_h"/>
                                          </p:val>
                                        </p:tav>
                                      </p:tavLst>
                                    </p:anim>
                                    <p:anim calcmode="lin" valueType="num">
                                      <p:cBhvr>
                                        <p:cTn id="9" dur="1000" fill="hold"/>
                                        <p:tgtEl>
                                          <p:spTgt spid="8200"/>
                                        </p:tgtEl>
                                        <p:attrNameLst>
                                          <p:attrName>style.rotation</p:attrName>
                                        </p:attrNameLst>
                                      </p:cBhvr>
                                      <p:tavLst>
                                        <p:tav tm="0">
                                          <p:val>
                                            <p:fltVal val="90"/>
                                          </p:val>
                                        </p:tav>
                                        <p:tav tm="100000">
                                          <p:val>
                                            <p:fltVal val="0"/>
                                          </p:val>
                                        </p:tav>
                                      </p:tavLst>
                                    </p:anim>
                                    <p:animEffect transition="in" filter="fade">
                                      <p:cBhvr>
                                        <p:cTn id="10" dur="1000"/>
                                        <p:tgtEl>
                                          <p:spTgt spid="8200"/>
                                        </p:tgtEl>
                                      </p:cBhvr>
                                    </p:animEffect>
                                  </p:childTnLst>
                                </p:cTn>
                              </p:par>
                              <p:par>
                                <p:cTn id="11" presetID="31" presetClass="entr" presetSubtype="0"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1000" fill="hold"/>
                                        <p:tgtEl>
                                          <p:spTgt spid="5"/>
                                        </p:tgtEl>
                                        <p:attrNameLst>
                                          <p:attrName>ppt_w</p:attrName>
                                        </p:attrNameLst>
                                      </p:cBhvr>
                                      <p:tavLst>
                                        <p:tav tm="0">
                                          <p:val>
                                            <p:fltVal val="0"/>
                                          </p:val>
                                        </p:tav>
                                        <p:tav tm="100000">
                                          <p:val>
                                            <p:strVal val="#ppt_w"/>
                                          </p:val>
                                        </p:tav>
                                      </p:tavLst>
                                    </p:anim>
                                    <p:anim calcmode="lin" valueType="num">
                                      <p:cBhvr>
                                        <p:cTn id="14" dur="1000" fill="hold"/>
                                        <p:tgtEl>
                                          <p:spTgt spid="5"/>
                                        </p:tgtEl>
                                        <p:attrNameLst>
                                          <p:attrName>ppt_h</p:attrName>
                                        </p:attrNameLst>
                                      </p:cBhvr>
                                      <p:tavLst>
                                        <p:tav tm="0">
                                          <p:val>
                                            <p:fltVal val="0"/>
                                          </p:val>
                                        </p:tav>
                                        <p:tav tm="100000">
                                          <p:val>
                                            <p:strVal val="#ppt_h"/>
                                          </p:val>
                                        </p:tav>
                                      </p:tavLst>
                                    </p:anim>
                                    <p:anim calcmode="lin" valueType="num">
                                      <p:cBhvr>
                                        <p:cTn id="15" dur="1000" fill="hold"/>
                                        <p:tgtEl>
                                          <p:spTgt spid="5"/>
                                        </p:tgtEl>
                                        <p:attrNameLst>
                                          <p:attrName>style.rotation</p:attrName>
                                        </p:attrNameLst>
                                      </p:cBhvr>
                                      <p:tavLst>
                                        <p:tav tm="0">
                                          <p:val>
                                            <p:fltVal val="90"/>
                                          </p:val>
                                        </p:tav>
                                        <p:tav tm="100000">
                                          <p:val>
                                            <p:fltVal val="0"/>
                                          </p:val>
                                        </p:tav>
                                      </p:tavLst>
                                    </p:anim>
                                    <p:animEffect transition="in" filter="fade">
                                      <p:cBhvr>
                                        <p:cTn id="16" dur="1000"/>
                                        <p:tgtEl>
                                          <p:spTgt spid="5"/>
                                        </p:tgtEl>
                                      </p:cBhvr>
                                    </p:animEffect>
                                  </p:childTnLst>
                                </p:cTn>
                              </p:par>
                              <p:par>
                                <p:cTn id="17" presetID="31" presetClass="entr" presetSubtype="0" fill="hold"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1000" fill="hold"/>
                                        <p:tgtEl>
                                          <p:spTgt spid="6"/>
                                        </p:tgtEl>
                                        <p:attrNameLst>
                                          <p:attrName>ppt_w</p:attrName>
                                        </p:attrNameLst>
                                      </p:cBhvr>
                                      <p:tavLst>
                                        <p:tav tm="0">
                                          <p:val>
                                            <p:fltVal val="0"/>
                                          </p:val>
                                        </p:tav>
                                        <p:tav tm="100000">
                                          <p:val>
                                            <p:strVal val="#ppt_w"/>
                                          </p:val>
                                        </p:tav>
                                      </p:tavLst>
                                    </p:anim>
                                    <p:anim calcmode="lin" valueType="num">
                                      <p:cBhvr>
                                        <p:cTn id="20" dur="1000" fill="hold"/>
                                        <p:tgtEl>
                                          <p:spTgt spid="6"/>
                                        </p:tgtEl>
                                        <p:attrNameLst>
                                          <p:attrName>ppt_h</p:attrName>
                                        </p:attrNameLst>
                                      </p:cBhvr>
                                      <p:tavLst>
                                        <p:tav tm="0">
                                          <p:val>
                                            <p:fltVal val="0"/>
                                          </p:val>
                                        </p:tav>
                                        <p:tav tm="100000">
                                          <p:val>
                                            <p:strVal val="#ppt_h"/>
                                          </p:val>
                                        </p:tav>
                                      </p:tavLst>
                                    </p:anim>
                                    <p:anim calcmode="lin" valueType="num">
                                      <p:cBhvr>
                                        <p:cTn id="21" dur="1000" fill="hold"/>
                                        <p:tgtEl>
                                          <p:spTgt spid="6"/>
                                        </p:tgtEl>
                                        <p:attrNameLst>
                                          <p:attrName>style.rotation</p:attrName>
                                        </p:attrNameLst>
                                      </p:cBhvr>
                                      <p:tavLst>
                                        <p:tav tm="0">
                                          <p:val>
                                            <p:fltVal val="90"/>
                                          </p:val>
                                        </p:tav>
                                        <p:tav tm="100000">
                                          <p:val>
                                            <p:fltVal val="0"/>
                                          </p:val>
                                        </p:tav>
                                      </p:tavLst>
                                    </p:anim>
                                    <p:animEffect transition="in" filter="fade">
                                      <p:cBhvr>
                                        <p:cTn id="22" dur="1000"/>
                                        <p:tgtEl>
                                          <p:spTgt spid="6"/>
                                        </p:tgtEl>
                                      </p:cBhvr>
                                    </p:animEffect>
                                  </p:childTnLst>
                                </p:cTn>
                              </p:par>
                              <p:par>
                                <p:cTn id="23" presetID="31" presetClass="entr" presetSubtype="0" fill="hold" nodeType="withEffect">
                                  <p:stCondLst>
                                    <p:cond delay="0"/>
                                  </p:stCondLst>
                                  <p:childTnLst>
                                    <p:set>
                                      <p:cBhvr>
                                        <p:cTn id="24" dur="1" fill="hold">
                                          <p:stCondLst>
                                            <p:cond delay="0"/>
                                          </p:stCondLst>
                                        </p:cTn>
                                        <p:tgtEl>
                                          <p:spTgt spid="8194"/>
                                        </p:tgtEl>
                                        <p:attrNameLst>
                                          <p:attrName>style.visibility</p:attrName>
                                        </p:attrNameLst>
                                      </p:cBhvr>
                                      <p:to>
                                        <p:strVal val="visible"/>
                                      </p:to>
                                    </p:set>
                                    <p:anim calcmode="lin" valueType="num">
                                      <p:cBhvr>
                                        <p:cTn id="25" dur="1000" fill="hold"/>
                                        <p:tgtEl>
                                          <p:spTgt spid="8194"/>
                                        </p:tgtEl>
                                        <p:attrNameLst>
                                          <p:attrName>ppt_w</p:attrName>
                                        </p:attrNameLst>
                                      </p:cBhvr>
                                      <p:tavLst>
                                        <p:tav tm="0">
                                          <p:val>
                                            <p:fltVal val="0"/>
                                          </p:val>
                                        </p:tav>
                                        <p:tav tm="100000">
                                          <p:val>
                                            <p:strVal val="#ppt_w"/>
                                          </p:val>
                                        </p:tav>
                                      </p:tavLst>
                                    </p:anim>
                                    <p:anim calcmode="lin" valueType="num">
                                      <p:cBhvr>
                                        <p:cTn id="26" dur="1000" fill="hold"/>
                                        <p:tgtEl>
                                          <p:spTgt spid="8194"/>
                                        </p:tgtEl>
                                        <p:attrNameLst>
                                          <p:attrName>ppt_h</p:attrName>
                                        </p:attrNameLst>
                                      </p:cBhvr>
                                      <p:tavLst>
                                        <p:tav tm="0">
                                          <p:val>
                                            <p:fltVal val="0"/>
                                          </p:val>
                                        </p:tav>
                                        <p:tav tm="100000">
                                          <p:val>
                                            <p:strVal val="#ppt_h"/>
                                          </p:val>
                                        </p:tav>
                                      </p:tavLst>
                                    </p:anim>
                                    <p:anim calcmode="lin" valueType="num">
                                      <p:cBhvr>
                                        <p:cTn id="27" dur="1000" fill="hold"/>
                                        <p:tgtEl>
                                          <p:spTgt spid="8194"/>
                                        </p:tgtEl>
                                        <p:attrNameLst>
                                          <p:attrName>style.rotation</p:attrName>
                                        </p:attrNameLst>
                                      </p:cBhvr>
                                      <p:tavLst>
                                        <p:tav tm="0">
                                          <p:val>
                                            <p:fltVal val="90"/>
                                          </p:val>
                                        </p:tav>
                                        <p:tav tm="100000">
                                          <p:val>
                                            <p:fltVal val="0"/>
                                          </p:val>
                                        </p:tav>
                                      </p:tavLst>
                                    </p:anim>
                                    <p:animEffect transition="in" filter="fade">
                                      <p:cBhvr>
                                        <p:cTn id="28" dur="1000"/>
                                        <p:tgtEl>
                                          <p:spTgt spid="8194"/>
                                        </p:tgtEl>
                                      </p:cBhvr>
                                    </p:animEffect>
                                  </p:childTnLst>
                                </p:cTn>
                              </p:par>
                              <p:par>
                                <p:cTn id="29" presetID="31" presetClass="entr" presetSubtype="0" fill="hold" nodeType="withEffect">
                                  <p:stCondLst>
                                    <p:cond delay="0"/>
                                  </p:stCondLst>
                                  <p:childTnLst>
                                    <p:set>
                                      <p:cBhvr>
                                        <p:cTn id="30" dur="1" fill="hold">
                                          <p:stCondLst>
                                            <p:cond delay="0"/>
                                          </p:stCondLst>
                                        </p:cTn>
                                        <p:tgtEl>
                                          <p:spTgt spid="8196"/>
                                        </p:tgtEl>
                                        <p:attrNameLst>
                                          <p:attrName>style.visibility</p:attrName>
                                        </p:attrNameLst>
                                      </p:cBhvr>
                                      <p:to>
                                        <p:strVal val="visible"/>
                                      </p:to>
                                    </p:set>
                                    <p:anim calcmode="lin" valueType="num">
                                      <p:cBhvr>
                                        <p:cTn id="31" dur="1000" fill="hold"/>
                                        <p:tgtEl>
                                          <p:spTgt spid="8196"/>
                                        </p:tgtEl>
                                        <p:attrNameLst>
                                          <p:attrName>ppt_w</p:attrName>
                                        </p:attrNameLst>
                                      </p:cBhvr>
                                      <p:tavLst>
                                        <p:tav tm="0">
                                          <p:val>
                                            <p:fltVal val="0"/>
                                          </p:val>
                                        </p:tav>
                                        <p:tav tm="100000">
                                          <p:val>
                                            <p:strVal val="#ppt_w"/>
                                          </p:val>
                                        </p:tav>
                                      </p:tavLst>
                                    </p:anim>
                                    <p:anim calcmode="lin" valueType="num">
                                      <p:cBhvr>
                                        <p:cTn id="32" dur="1000" fill="hold"/>
                                        <p:tgtEl>
                                          <p:spTgt spid="8196"/>
                                        </p:tgtEl>
                                        <p:attrNameLst>
                                          <p:attrName>ppt_h</p:attrName>
                                        </p:attrNameLst>
                                      </p:cBhvr>
                                      <p:tavLst>
                                        <p:tav tm="0">
                                          <p:val>
                                            <p:fltVal val="0"/>
                                          </p:val>
                                        </p:tav>
                                        <p:tav tm="100000">
                                          <p:val>
                                            <p:strVal val="#ppt_h"/>
                                          </p:val>
                                        </p:tav>
                                      </p:tavLst>
                                    </p:anim>
                                    <p:anim calcmode="lin" valueType="num">
                                      <p:cBhvr>
                                        <p:cTn id="33" dur="1000" fill="hold"/>
                                        <p:tgtEl>
                                          <p:spTgt spid="8196"/>
                                        </p:tgtEl>
                                        <p:attrNameLst>
                                          <p:attrName>style.rotation</p:attrName>
                                        </p:attrNameLst>
                                      </p:cBhvr>
                                      <p:tavLst>
                                        <p:tav tm="0">
                                          <p:val>
                                            <p:fltVal val="90"/>
                                          </p:val>
                                        </p:tav>
                                        <p:tav tm="100000">
                                          <p:val>
                                            <p:fltVal val="0"/>
                                          </p:val>
                                        </p:tav>
                                      </p:tavLst>
                                    </p:anim>
                                    <p:animEffect transition="in" filter="fade">
                                      <p:cBhvr>
                                        <p:cTn id="34" dur="1000"/>
                                        <p:tgtEl>
                                          <p:spTgt spid="8196"/>
                                        </p:tgtEl>
                                      </p:cBhvr>
                                    </p:animEffect>
                                  </p:childTnLst>
                                </p:cTn>
                              </p:par>
                              <p:par>
                                <p:cTn id="35" presetID="31"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p:cTn id="37" dur="1000" fill="hold"/>
                                        <p:tgtEl>
                                          <p:spTgt spid="9"/>
                                        </p:tgtEl>
                                        <p:attrNameLst>
                                          <p:attrName>ppt_w</p:attrName>
                                        </p:attrNameLst>
                                      </p:cBhvr>
                                      <p:tavLst>
                                        <p:tav tm="0">
                                          <p:val>
                                            <p:fltVal val="0"/>
                                          </p:val>
                                        </p:tav>
                                        <p:tav tm="100000">
                                          <p:val>
                                            <p:strVal val="#ppt_w"/>
                                          </p:val>
                                        </p:tav>
                                      </p:tavLst>
                                    </p:anim>
                                    <p:anim calcmode="lin" valueType="num">
                                      <p:cBhvr>
                                        <p:cTn id="38" dur="1000" fill="hold"/>
                                        <p:tgtEl>
                                          <p:spTgt spid="9"/>
                                        </p:tgtEl>
                                        <p:attrNameLst>
                                          <p:attrName>ppt_h</p:attrName>
                                        </p:attrNameLst>
                                      </p:cBhvr>
                                      <p:tavLst>
                                        <p:tav tm="0">
                                          <p:val>
                                            <p:fltVal val="0"/>
                                          </p:val>
                                        </p:tav>
                                        <p:tav tm="100000">
                                          <p:val>
                                            <p:strVal val="#ppt_h"/>
                                          </p:val>
                                        </p:tav>
                                      </p:tavLst>
                                    </p:anim>
                                    <p:anim calcmode="lin" valueType="num">
                                      <p:cBhvr>
                                        <p:cTn id="39" dur="1000" fill="hold"/>
                                        <p:tgtEl>
                                          <p:spTgt spid="9"/>
                                        </p:tgtEl>
                                        <p:attrNameLst>
                                          <p:attrName>style.rotation</p:attrName>
                                        </p:attrNameLst>
                                      </p:cBhvr>
                                      <p:tavLst>
                                        <p:tav tm="0">
                                          <p:val>
                                            <p:fltVal val="90"/>
                                          </p:val>
                                        </p:tav>
                                        <p:tav tm="100000">
                                          <p:val>
                                            <p:fltVal val="0"/>
                                          </p:val>
                                        </p:tav>
                                      </p:tavLst>
                                    </p:anim>
                                    <p:animEffect transition="in" filter="fade">
                                      <p:cBhvr>
                                        <p:cTn id="40" dur="1000"/>
                                        <p:tgtEl>
                                          <p:spTgt spid="9"/>
                                        </p:tgtEl>
                                      </p:cBhvr>
                                    </p:animEffect>
                                  </p:childTnLst>
                                </p:cTn>
                              </p:par>
                              <p:par>
                                <p:cTn id="41" presetID="31" presetClass="entr" presetSubtype="0" fill="hold" nodeType="with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1000" fill="hold"/>
                                        <p:tgtEl>
                                          <p:spTgt spid="8"/>
                                        </p:tgtEl>
                                        <p:attrNameLst>
                                          <p:attrName>ppt_w</p:attrName>
                                        </p:attrNameLst>
                                      </p:cBhvr>
                                      <p:tavLst>
                                        <p:tav tm="0">
                                          <p:val>
                                            <p:fltVal val="0"/>
                                          </p:val>
                                        </p:tav>
                                        <p:tav tm="100000">
                                          <p:val>
                                            <p:strVal val="#ppt_w"/>
                                          </p:val>
                                        </p:tav>
                                      </p:tavLst>
                                    </p:anim>
                                    <p:anim calcmode="lin" valueType="num">
                                      <p:cBhvr>
                                        <p:cTn id="44" dur="1000" fill="hold"/>
                                        <p:tgtEl>
                                          <p:spTgt spid="8"/>
                                        </p:tgtEl>
                                        <p:attrNameLst>
                                          <p:attrName>ppt_h</p:attrName>
                                        </p:attrNameLst>
                                      </p:cBhvr>
                                      <p:tavLst>
                                        <p:tav tm="0">
                                          <p:val>
                                            <p:fltVal val="0"/>
                                          </p:val>
                                        </p:tav>
                                        <p:tav tm="100000">
                                          <p:val>
                                            <p:strVal val="#ppt_h"/>
                                          </p:val>
                                        </p:tav>
                                      </p:tavLst>
                                    </p:anim>
                                    <p:anim calcmode="lin" valueType="num">
                                      <p:cBhvr>
                                        <p:cTn id="45" dur="1000" fill="hold"/>
                                        <p:tgtEl>
                                          <p:spTgt spid="8"/>
                                        </p:tgtEl>
                                        <p:attrNameLst>
                                          <p:attrName>style.rotation</p:attrName>
                                        </p:attrNameLst>
                                      </p:cBhvr>
                                      <p:tavLst>
                                        <p:tav tm="0">
                                          <p:val>
                                            <p:fltVal val="90"/>
                                          </p:val>
                                        </p:tav>
                                        <p:tav tm="100000">
                                          <p:val>
                                            <p:fltVal val="0"/>
                                          </p:val>
                                        </p:tav>
                                      </p:tavLst>
                                    </p:anim>
                                    <p:animEffect transition="in" filter="fade">
                                      <p:cBhvr>
                                        <p:cTn id="46" dur="1000"/>
                                        <p:tgtEl>
                                          <p:spTgt spid="8"/>
                                        </p:tgtEl>
                                      </p:cBhvr>
                                    </p:animEffect>
                                  </p:childTnLst>
                                </p:cTn>
                              </p:par>
                              <p:par>
                                <p:cTn id="47" presetID="31" presetClass="entr" presetSubtype="0" fill="hold" nodeType="with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p:cTn id="49" dur="1000" fill="hold"/>
                                        <p:tgtEl>
                                          <p:spTgt spid="10"/>
                                        </p:tgtEl>
                                        <p:attrNameLst>
                                          <p:attrName>ppt_w</p:attrName>
                                        </p:attrNameLst>
                                      </p:cBhvr>
                                      <p:tavLst>
                                        <p:tav tm="0">
                                          <p:val>
                                            <p:fltVal val="0"/>
                                          </p:val>
                                        </p:tav>
                                        <p:tav tm="100000">
                                          <p:val>
                                            <p:strVal val="#ppt_w"/>
                                          </p:val>
                                        </p:tav>
                                      </p:tavLst>
                                    </p:anim>
                                    <p:anim calcmode="lin" valueType="num">
                                      <p:cBhvr>
                                        <p:cTn id="50" dur="1000" fill="hold"/>
                                        <p:tgtEl>
                                          <p:spTgt spid="10"/>
                                        </p:tgtEl>
                                        <p:attrNameLst>
                                          <p:attrName>ppt_h</p:attrName>
                                        </p:attrNameLst>
                                      </p:cBhvr>
                                      <p:tavLst>
                                        <p:tav tm="0">
                                          <p:val>
                                            <p:fltVal val="0"/>
                                          </p:val>
                                        </p:tav>
                                        <p:tav tm="100000">
                                          <p:val>
                                            <p:strVal val="#ppt_h"/>
                                          </p:val>
                                        </p:tav>
                                      </p:tavLst>
                                    </p:anim>
                                    <p:anim calcmode="lin" valueType="num">
                                      <p:cBhvr>
                                        <p:cTn id="51" dur="1000" fill="hold"/>
                                        <p:tgtEl>
                                          <p:spTgt spid="10"/>
                                        </p:tgtEl>
                                        <p:attrNameLst>
                                          <p:attrName>style.rotation</p:attrName>
                                        </p:attrNameLst>
                                      </p:cBhvr>
                                      <p:tavLst>
                                        <p:tav tm="0">
                                          <p:val>
                                            <p:fltVal val="90"/>
                                          </p:val>
                                        </p:tav>
                                        <p:tav tm="100000">
                                          <p:val>
                                            <p:fltVal val="0"/>
                                          </p:val>
                                        </p:tav>
                                      </p:tavLst>
                                    </p:anim>
                                    <p:animEffect transition="in" filter="fade">
                                      <p:cBhvr>
                                        <p:cTn id="5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1" name="CasellaDiTesto 10">
            <a:extLst>
              <a:ext uri="{FF2B5EF4-FFF2-40B4-BE49-F238E27FC236}">
                <a16:creationId xmlns:a16="http://schemas.microsoft.com/office/drawing/2014/main" id="{027B3EF5-EDAA-46A3-8FE7-412E8F56D080}"/>
              </a:ext>
            </a:extLst>
          </p:cNvPr>
          <p:cNvSpPr txBox="1"/>
          <p:nvPr/>
        </p:nvSpPr>
        <p:spPr>
          <a:xfrm>
            <a:off x="2255588" y="621279"/>
            <a:ext cx="8029575" cy="5324535"/>
          </a:xfrm>
          <a:prstGeom prst="rect">
            <a:avLst/>
          </a:prstGeom>
          <a:noFill/>
        </p:spPr>
        <p:txBody>
          <a:bodyPr wrap="square">
            <a:spAutoFit/>
          </a:bodyPr>
          <a:lstStyle/>
          <a:p>
            <a:pPr algn="ctr"/>
            <a:r>
              <a:rPr lang="it-IT" sz="2000" b="1" dirty="0" err="1">
                <a:solidFill>
                  <a:srgbClr val="0070C0"/>
                </a:solidFill>
                <a:latin typeface="Bell MT" panose="02020503060305020303" pitchFamily="18" charset="0"/>
              </a:rPr>
              <a:t>Aus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dem</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heiligen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Evangelium</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nach</a:t>
            </a:r>
            <a:r>
              <a:rPr lang="it-IT" sz="2000" b="1" dirty="0">
                <a:solidFill>
                  <a:srgbClr val="0070C0"/>
                </a:solidFill>
                <a:latin typeface="Bell MT" panose="02020503060305020303" pitchFamily="18" charset="0"/>
              </a:rPr>
              <a:t> Lukas (21, 12-19)</a:t>
            </a:r>
          </a:p>
          <a:p>
            <a:endParaRPr lang="it-IT" sz="2000" b="1" dirty="0">
              <a:solidFill>
                <a:srgbClr val="0070C0"/>
              </a:solidFill>
            </a:endParaRPr>
          </a:p>
          <a:p>
            <a:pPr algn="just"/>
            <a:r>
              <a:rPr lang="it-IT" sz="2000" b="1" dirty="0">
                <a:solidFill>
                  <a:srgbClr val="0070C0"/>
                </a:solidFill>
                <a:latin typeface="Bell MT" panose="02020503060305020303" pitchFamily="18" charset="0"/>
              </a:rPr>
              <a:t>«Man </a:t>
            </a:r>
            <a:r>
              <a:rPr lang="it-IT" sz="2000" b="1" dirty="0" err="1">
                <a:solidFill>
                  <a:srgbClr val="0070C0"/>
                </a:solidFill>
                <a:latin typeface="Bell MT" panose="02020503060305020303" pitchFamily="18" charset="0"/>
              </a:rPr>
              <a:t>wird</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euch</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den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Synagogen</a:t>
            </a:r>
            <a:r>
              <a:rPr lang="it-IT" sz="2000" b="1" dirty="0">
                <a:solidFill>
                  <a:srgbClr val="0070C0"/>
                </a:solidFill>
                <a:latin typeface="Bell MT" panose="02020503060305020303" pitchFamily="18" charset="0"/>
              </a:rPr>
              <a:t> und </a:t>
            </a:r>
            <a:r>
              <a:rPr lang="it-IT" sz="2000" b="1" dirty="0" err="1">
                <a:solidFill>
                  <a:srgbClr val="0070C0"/>
                </a:solidFill>
                <a:latin typeface="Bell MT" panose="02020503060305020303" pitchFamily="18" charset="0"/>
              </a:rPr>
              <a:t>den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Gefängnissen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ausliefern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vor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Könige</a:t>
            </a:r>
            <a:r>
              <a:rPr lang="it-IT" sz="2000" b="1" dirty="0">
                <a:solidFill>
                  <a:srgbClr val="0070C0"/>
                </a:solidFill>
                <a:latin typeface="Bell MT" panose="02020503060305020303" pitchFamily="18" charset="0"/>
              </a:rPr>
              <a:t> und </a:t>
            </a:r>
            <a:r>
              <a:rPr lang="it-IT" sz="2000" b="1" dirty="0" err="1">
                <a:solidFill>
                  <a:srgbClr val="0070C0"/>
                </a:solidFill>
                <a:latin typeface="Bell MT" panose="02020503060305020303" pitchFamily="18" charset="0"/>
              </a:rPr>
              <a:t>Statthalter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bringen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um</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meines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Namens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willen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Dann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werdet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ihr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Zeugnis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ablegen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können</a:t>
            </a:r>
            <a:r>
              <a:rPr lang="it-IT" sz="2000" b="1" dirty="0">
                <a:solidFill>
                  <a:srgbClr val="0070C0"/>
                </a:solidFill>
                <a:latin typeface="Bell MT" panose="02020503060305020303" pitchFamily="18" charset="0"/>
              </a:rPr>
              <a:t>. </a:t>
            </a:r>
          </a:p>
          <a:p>
            <a:pPr algn="just"/>
            <a:endParaRPr lang="it-IT" sz="2000" b="1" dirty="0">
              <a:solidFill>
                <a:srgbClr val="0070C0"/>
              </a:solidFill>
              <a:latin typeface="Bell MT" panose="02020503060305020303" pitchFamily="18" charset="0"/>
            </a:endParaRPr>
          </a:p>
          <a:p>
            <a:pPr algn="just"/>
            <a:r>
              <a:rPr lang="it-IT" sz="2000" b="1" dirty="0" err="1">
                <a:solidFill>
                  <a:srgbClr val="0070C0"/>
                </a:solidFill>
                <a:latin typeface="Bell MT" panose="02020503060305020303" pitchFamily="18" charset="0"/>
              </a:rPr>
              <a:t>Nehmt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euch</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also</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zu</a:t>
            </a:r>
            <a:r>
              <a:rPr lang="it-IT" sz="2000" b="1" dirty="0">
                <a:solidFill>
                  <a:srgbClr val="0070C0"/>
                </a:solidFill>
                <a:latin typeface="Bell MT" panose="02020503060305020303" pitchFamily="18" charset="0"/>
              </a:rPr>
              <a:t> Herzen, </a:t>
            </a:r>
            <a:r>
              <a:rPr lang="it-IT" sz="2000" b="1" dirty="0" err="1">
                <a:solidFill>
                  <a:srgbClr val="0070C0"/>
                </a:solidFill>
                <a:latin typeface="Bell MT" panose="02020503060305020303" pitchFamily="18" charset="0"/>
              </a:rPr>
              <a:t>nicht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schon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im</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Voraus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für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eure</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Verteidigung</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zu</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sorgen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denn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ich</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werde</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euch</a:t>
            </a:r>
            <a:r>
              <a:rPr lang="it-IT" sz="2000" b="1" dirty="0">
                <a:solidFill>
                  <a:srgbClr val="0070C0"/>
                </a:solidFill>
                <a:latin typeface="Bell MT" panose="02020503060305020303" pitchFamily="18" charset="0"/>
              </a:rPr>
              <a:t> die </a:t>
            </a:r>
            <a:r>
              <a:rPr lang="it-IT" sz="2000" b="1" dirty="0" err="1">
                <a:solidFill>
                  <a:srgbClr val="0070C0"/>
                </a:solidFill>
                <a:latin typeface="Bell MT" panose="02020503060305020303" pitchFamily="18" charset="0"/>
              </a:rPr>
              <a:t>Worte</a:t>
            </a:r>
            <a:r>
              <a:rPr lang="it-IT" sz="2000" b="1" dirty="0">
                <a:solidFill>
                  <a:srgbClr val="0070C0"/>
                </a:solidFill>
                <a:latin typeface="Bell MT" panose="02020503060305020303" pitchFamily="18" charset="0"/>
              </a:rPr>
              <a:t> und die </a:t>
            </a:r>
            <a:r>
              <a:rPr lang="it-IT" sz="2000" b="1" dirty="0" err="1">
                <a:solidFill>
                  <a:srgbClr val="0070C0"/>
                </a:solidFill>
                <a:latin typeface="Bell MT" panose="02020503060305020303" pitchFamily="18" charset="0"/>
              </a:rPr>
              <a:t>Weisheit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eingeben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sodass</a:t>
            </a:r>
            <a:r>
              <a:rPr lang="it-IT" sz="2000" b="1" dirty="0">
                <a:solidFill>
                  <a:srgbClr val="0070C0"/>
                </a:solidFill>
                <a:latin typeface="Bell MT" panose="02020503060305020303" pitchFamily="18" charset="0"/>
              </a:rPr>
              <a:t> alle </a:t>
            </a:r>
            <a:r>
              <a:rPr lang="it-IT" sz="2000" b="1" dirty="0" err="1">
                <a:solidFill>
                  <a:srgbClr val="0070C0"/>
                </a:solidFill>
                <a:latin typeface="Bell MT" panose="02020503060305020303" pitchFamily="18" charset="0"/>
              </a:rPr>
              <a:t>eure</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Gegner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nicht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dagegen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ankommen</a:t>
            </a:r>
            <a:r>
              <a:rPr lang="it-IT" sz="2000" b="1" dirty="0">
                <a:solidFill>
                  <a:srgbClr val="0070C0"/>
                </a:solidFill>
                <a:latin typeface="Bell MT" panose="02020503060305020303" pitchFamily="18" charset="0"/>
              </a:rPr>
              <a:t> und </a:t>
            </a:r>
            <a:r>
              <a:rPr lang="it-IT" sz="2000" b="1" dirty="0" err="1">
                <a:solidFill>
                  <a:srgbClr val="0070C0"/>
                </a:solidFill>
                <a:latin typeface="Bell MT" panose="02020503060305020303" pitchFamily="18" charset="0"/>
              </a:rPr>
              <a:t>nichts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dagegen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sagen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können</a:t>
            </a:r>
            <a:r>
              <a:rPr lang="it-IT" sz="2000" b="1" dirty="0">
                <a:solidFill>
                  <a:srgbClr val="0070C0"/>
                </a:solidFill>
                <a:latin typeface="Bell MT" panose="02020503060305020303" pitchFamily="18" charset="0"/>
              </a:rPr>
              <a:t>. </a:t>
            </a:r>
          </a:p>
          <a:p>
            <a:pPr algn="just"/>
            <a:endParaRPr lang="it-IT" sz="2000" b="1" dirty="0">
              <a:solidFill>
                <a:srgbClr val="0070C0"/>
              </a:solidFill>
              <a:latin typeface="Bell MT" panose="02020503060305020303" pitchFamily="18" charset="0"/>
            </a:endParaRPr>
          </a:p>
          <a:p>
            <a:pPr algn="just"/>
            <a:r>
              <a:rPr lang="it-IT" sz="2000" b="1" dirty="0" err="1">
                <a:solidFill>
                  <a:srgbClr val="0070C0"/>
                </a:solidFill>
                <a:latin typeface="Bell MT" panose="02020503060305020303" pitchFamily="18" charset="0"/>
              </a:rPr>
              <a:t>Sogar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eure</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Eltern</a:t>
            </a:r>
            <a:r>
              <a:rPr lang="it-IT" sz="2000" b="1" dirty="0">
                <a:solidFill>
                  <a:srgbClr val="0070C0"/>
                </a:solidFill>
                <a:latin typeface="Bell MT" panose="02020503060305020303" pitchFamily="18" charset="0"/>
              </a:rPr>
              <a:t> und </a:t>
            </a:r>
            <a:r>
              <a:rPr lang="it-IT" sz="2000" b="1" dirty="0" err="1">
                <a:solidFill>
                  <a:srgbClr val="0070C0"/>
                </a:solidFill>
                <a:latin typeface="Bell MT" panose="02020503060305020303" pitchFamily="18" charset="0"/>
              </a:rPr>
              <a:t>Geschwister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eure</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Verwandten</a:t>
            </a:r>
            <a:r>
              <a:rPr lang="it-IT" sz="2000" b="1" dirty="0">
                <a:solidFill>
                  <a:srgbClr val="0070C0"/>
                </a:solidFill>
                <a:latin typeface="Bell MT" panose="02020503060305020303" pitchFamily="18" charset="0"/>
              </a:rPr>
              <a:t> und </a:t>
            </a:r>
            <a:r>
              <a:rPr lang="it-IT" sz="2000" b="1" dirty="0" err="1">
                <a:solidFill>
                  <a:srgbClr val="0070C0"/>
                </a:solidFill>
                <a:latin typeface="Bell MT" panose="02020503060305020303" pitchFamily="18" charset="0"/>
              </a:rPr>
              <a:t>Freunde</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werden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euch</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ausliefern</a:t>
            </a:r>
            <a:r>
              <a:rPr lang="it-IT" sz="2000" b="1" dirty="0">
                <a:solidFill>
                  <a:srgbClr val="0070C0"/>
                </a:solidFill>
                <a:latin typeface="Bell MT" panose="02020503060305020303" pitchFamily="18" charset="0"/>
              </a:rPr>
              <a:t> und manche von </a:t>
            </a:r>
            <a:r>
              <a:rPr lang="it-IT" sz="2000" b="1" dirty="0" err="1">
                <a:solidFill>
                  <a:srgbClr val="0070C0"/>
                </a:solidFill>
                <a:latin typeface="Bell MT" panose="02020503060305020303" pitchFamily="18" charset="0"/>
              </a:rPr>
              <a:t>euch</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wird</a:t>
            </a:r>
            <a:r>
              <a:rPr lang="it-IT" sz="2000" b="1" dirty="0">
                <a:solidFill>
                  <a:srgbClr val="0070C0"/>
                </a:solidFill>
                <a:latin typeface="Bell MT" panose="02020503060305020303" pitchFamily="18" charset="0"/>
              </a:rPr>
              <a:t> man </a:t>
            </a:r>
            <a:r>
              <a:rPr lang="it-IT" sz="2000" b="1" dirty="0" err="1">
                <a:solidFill>
                  <a:srgbClr val="0070C0"/>
                </a:solidFill>
                <a:latin typeface="Bell MT" panose="02020503060305020303" pitchFamily="18" charset="0"/>
              </a:rPr>
              <a:t>töten</a:t>
            </a:r>
            <a:r>
              <a:rPr lang="it-IT" sz="2000" b="1" dirty="0">
                <a:solidFill>
                  <a:srgbClr val="0070C0"/>
                </a:solidFill>
                <a:latin typeface="Bell MT" panose="02020503060305020303" pitchFamily="18" charset="0"/>
              </a:rPr>
              <a:t>. Und </a:t>
            </a:r>
            <a:r>
              <a:rPr lang="it-IT" sz="2000" b="1" dirty="0" err="1">
                <a:solidFill>
                  <a:srgbClr val="0070C0"/>
                </a:solidFill>
                <a:latin typeface="Bell MT" panose="02020503060305020303" pitchFamily="18" charset="0"/>
              </a:rPr>
              <a:t>ihr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werdet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um</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meines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Namens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willen</a:t>
            </a:r>
            <a:r>
              <a:rPr lang="it-IT" sz="2000" b="1" dirty="0">
                <a:solidFill>
                  <a:srgbClr val="0070C0"/>
                </a:solidFill>
                <a:latin typeface="Bell MT" panose="02020503060305020303" pitchFamily="18" charset="0"/>
              </a:rPr>
              <a:t> von </a:t>
            </a:r>
            <a:r>
              <a:rPr lang="it-IT" sz="2000" b="1" dirty="0" err="1">
                <a:solidFill>
                  <a:srgbClr val="0070C0"/>
                </a:solidFill>
                <a:latin typeface="Bell MT" panose="02020503060305020303" pitchFamily="18" charset="0"/>
              </a:rPr>
              <a:t>allen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gehasst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werden</a:t>
            </a:r>
            <a:r>
              <a:rPr lang="it-IT" sz="2000" b="1" dirty="0">
                <a:solidFill>
                  <a:srgbClr val="0070C0"/>
                </a:solidFill>
                <a:latin typeface="Bell MT" panose="02020503060305020303" pitchFamily="18" charset="0"/>
              </a:rPr>
              <a:t>. </a:t>
            </a:r>
          </a:p>
          <a:p>
            <a:pPr algn="just"/>
            <a:endParaRPr lang="it-IT" sz="2000" b="1" dirty="0">
              <a:solidFill>
                <a:srgbClr val="0070C0"/>
              </a:solidFill>
              <a:latin typeface="Bell MT" panose="02020503060305020303" pitchFamily="18" charset="0"/>
            </a:endParaRPr>
          </a:p>
          <a:p>
            <a:pPr algn="just"/>
            <a:r>
              <a:rPr lang="it-IT" sz="2000" b="1" dirty="0">
                <a:solidFill>
                  <a:srgbClr val="0070C0"/>
                </a:solidFill>
                <a:latin typeface="Bell MT" panose="02020503060305020303" pitchFamily="18" charset="0"/>
              </a:rPr>
              <a:t>Und </a:t>
            </a:r>
            <a:r>
              <a:rPr lang="it-IT" sz="2000" b="1" dirty="0" err="1">
                <a:solidFill>
                  <a:srgbClr val="0070C0"/>
                </a:solidFill>
                <a:latin typeface="Bell MT" panose="02020503060305020303" pitchFamily="18" charset="0"/>
              </a:rPr>
              <a:t>doch</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wird</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euch</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kein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Haar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gekrümmt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werden</a:t>
            </a:r>
            <a:r>
              <a:rPr lang="it-IT" sz="2000" b="1" dirty="0">
                <a:solidFill>
                  <a:srgbClr val="0070C0"/>
                </a:solidFill>
                <a:latin typeface="Bell MT" panose="02020503060305020303" pitchFamily="18" charset="0"/>
              </a:rPr>
              <a:t>. </a:t>
            </a:r>
          </a:p>
          <a:p>
            <a:pPr algn="just"/>
            <a:r>
              <a:rPr lang="it-IT" sz="2000" b="1" dirty="0" err="1">
                <a:solidFill>
                  <a:srgbClr val="0070C0"/>
                </a:solidFill>
                <a:latin typeface="Bell MT" panose="02020503060305020303" pitchFamily="18" charset="0"/>
              </a:rPr>
              <a:t>Wenn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ihr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standhaft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bleibt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werdet</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ihr</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das</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Leben</a:t>
            </a:r>
            <a:r>
              <a:rPr lang="it-IT" sz="2000" b="1" dirty="0">
                <a:solidFill>
                  <a:srgbClr val="0070C0"/>
                </a:solidFill>
                <a:latin typeface="Bell MT" panose="02020503060305020303" pitchFamily="18" charset="0"/>
              </a:rPr>
              <a:t> </a:t>
            </a:r>
            <a:r>
              <a:rPr lang="it-IT" sz="2000" b="1" dirty="0" err="1">
                <a:solidFill>
                  <a:srgbClr val="0070C0"/>
                </a:solidFill>
                <a:latin typeface="Bell MT" panose="02020503060305020303" pitchFamily="18" charset="0"/>
              </a:rPr>
              <a:t>gewinnen</a:t>
            </a:r>
            <a:r>
              <a:rPr lang="it-IT" sz="2000" b="1" dirty="0">
                <a:solidFill>
                  <a:srgbClr val="0070C0"/>
                </a:solidFill>
                <a:latin typeface="Bell MT" panose="02020503060305020303" pitchFamily="18" charset="0"/>
              </a:rPr>
              <a:t>.» </a:t>
            </a:r>
          </a:p>
        </p:txBody>
      </p:sp>
    </p:spTree>
    <p:extLst>
      <p:ext uri="{BB962C8B-B14F-4D97-AF65-F5344CB8AC3E}">
        <p14:creationId xmlns:p14="http://schemas.microsoft.com/office/powerpoint/2010/main" val="29102391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2">
                <a:lumMod val="89000"/>
              </a:schemeClr>
            </a:gs>
            <a:gs pos="23000">
              <a:schemeClr val="accent2">
                <a:lumMod val="89000"/>
              </a:schemeClr>
            </a:gs>
            <a:gs pos="69000">
              <a:schemeClr val="accent2">
                <a:lumMod val="75000"/>
              </a:schemeClr>
            </a:gs>
            <a:gs pos="97000">
              <a:schemeClr val="accent2">
                <a:lumMod val="70000"/>
              </a:schemeClr>
            </a:gs>
          </a:gsLst>
          <a:path path="circle">
            <a:fillToRect l="50000" t="50000" r="50000" b="50000"/>
          </a:path>
          <a:tileRect/>
        </a:gradFill>
        <a:effectLst/>
      </p:bgPr>
    </p:bg>
    <p:spTree>
      <p:nvGrpSpPr>
        <p:cNvPr id="1" name=""/>
        <p:cNvGrpSpPr/>
        <p:nvPr/>
      </p:nvGrpSpPr>
      <p:grpSpPr>
        <a:xfrm>
          <a:off x="0" y="0"/>
          <a:ext cx="0" cy="0"/>
          <a:chOff x="0" y="0"/>
          <a:chExt cx="0" cy="0"/>
        </a:xfrm>
      </p:grpSpPr>
      <p:pic>
        <p:nvPicPr>
          <p:cNvPr id="2" name="Picture 8" descr="undefined">
            <a:extLst>
              <a:ext uri="{FF2B5EF4-FFF2-40B4-BE49-F238E27FC236}">
                <a16:creationId xmlns:a16="http://schemas.microsoft.com/office/drawing/2014/main" id="{E29290F3-6BBC-4671-B546-A13953BCC40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45293" y="668715"/>
            <a:ext cx="2655160" cy="3748461"/>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6D682C40-AFAF-492B-B4F1-9D2AB8B0D11F}"/>
              </a:ext>
            </a:extLst>
          </p:cNvPr>
          <p:cNvSpPr txBox="1"/>
          <p:nvPr/>
        </p:nvSpPr>
        <p:spPr>
          <a:xfrm>
            <a:off x="2092893" y="4640640"/>
            <a:ext cx="3102275" cy="1295868"/>
          </a:xfrm>
          <a:prstGeom prst="rect">
            <a:avLst/>
          </a:prstGeom>
          <a:noFill/>
        </p:spPr>
        <p:txBody>
          <a:bodyPr wrap="square">
            <a:spAutoFit/>
          </a:bodyPr>
          <a:lstStyle/>
          <a:p>
            <a:pPr algn="ctr">
              <a:lnSpc>
                <a:spcPct val="150000"/>
              </a:lnSpc>
            </a:pPr>
            <a:r>
              <a:rPr lang="it-IT" b="1" dirty="0"/>
              <a:t>OTTO NEURURER</a:t>
            </a:r>
          </a:p>
          <a:p>
            <a:pPr algn="ctr">
              <a:lnSpc>
                <a:spcPct val="150000"/>
              </a:lnSpc>
            </a:pPr>
            <a:r>
              <a:rPr lang="it-IT" dirty="0" err="1">
                <a:hlinkClick r:id="rId3">
                  <a:extLst>
                    <a:ext uri="{A12FA001-AC4F-418D-AE19-62706E023703}">
                      <ahyp:hlinkClr xmlns:ahyp="http://schemas.microsoft.com/office/drawing/2018/hyperlinkcolor" val="tx"/>
                    </a:ext>
                  </a:extLst>
                </a:hlinkClick>
              </a:rPr>
              <a:t>Biographie</a:t>
            </a:r>
            <a:endParaRPr lang="it-IT" dirty="0"/>
          </a:p>
          <a:p>
            <a:pPr algn="ctr">
              <a:lnSpc>
                <a:spcPct val="150000"/>
              </a:lnSpc>
            </a:pPr>
            <a:r>
              <a:rPr lang="it-IT" b="1" dirty="0">
                <a:hlinkClick r:id="rId4">
                  <a:extLst>
                    <a:ext uri="{A12FA001-AC4F-418D-AE19-62706E023703}">
                      <ahyp:hlinkClr xmlns:ahyp="http://schemas.microsoft.com/office/drawing/2018/hyperlinkcolor" val="tx"/>
                    </a:ext>
                  </a:extLst>
                </a:hlinkClick>
              </a:rPr>
              <a:t>Video</a:t>
            </a:r>
            <a:endParaRPr lang="it-IT" b="1" dirty="0"/>
          </a:p>
        </p:txBody>
      </p:sp>
      <p:pic>
        <p:nvPicPr>
          <p:cNvPr id="5" name="Immagine 4">
            <a:extLst>
              <a:ext uri="{FF2B5EF4-FFF2-40B4-BE49-F238E27FC236}">
                <a16:creationId xmlns:a16="http://schemas.microsoft.com/office/drawing/2014/main" id="{EDBC1451-0638-442D-9F3B-EC1989235776}"/>
              </a:ext>
            </a:extLst>
          </p:cNvPr>
          <p:cNvPicPr>
            <a:picLocks noChangeAspect="1"/>
          </p:cNvPicPr>
          <p:nvPr/>
        </p:nvPicPr>
        <p:blipFill>
          <a:blip r:embed="rId5"/>
          <a:stretch>
            <a:fillRect/>
          </a:stretch>
        </p:blipFill>
        <p:spPr>
          <a:xfrm>
            <a:off x="6653094" y="668715"/>
            <a:ext cx="2838969" cy="3699817"/>
          </a:xfrm>
          <a:prstGeom prst="rect">
            <a:avLst/>
          </a:prstGeom>
        </p:spPr>
      </p:pic>
      <p:sp>
        <p:nvSpPr>
          <p:cNvPr id="6" name="CasellaDiTesto 5">
            <a:extLst>
              <a:ext uri="{FF2B5EF4-FFF2-40B4-BE49-F238E27FC236}">
                <a16:creationId xmlns:a16="http://schemas.microsoft.com/office/drawing/2014/main" id="{A9887AA7-F213-4D73-9A6B-DBE4A5AB7F46}"/>
              </a:ext>
            </a:extLst>
          </p:cNvPr>
          <p:cNvSpPr txBox="1"/>
          <p:nvPr/>
        </p:nvSpPr>
        <p:spPr>
          <a:xfrm>
            <a:off x="6653094" y="4640640"/>
            <a:ext cx="3102275" cy="1295868"/>
          </a:xfrm>
          <a:prstGeom prst="rect">
            <a:avLst/>
          </a:prstGeom>
          <a:noFill/>
        </p:spPr>
        <p:txBody>
          <a:bodyPr wrap="square">
            <a:spAutoFit/>
          </a:bodyPr>
          <a:lstStyle/>
          <a:p>
            <a:pPr algn="ctr">
              <a:lnSpc>
                <a:spcPct val="150000"/>
              </a:lnSpc>
            </a:pPr>
            <a:r>
              <a:rPr lang="it-IT" b="1" dirty="0" err="1"/>
              <a:t>PFARRER</a:t>
            </a:r>
            <a:r>
              <a:rPr lang="it-IT" b="1" dirty="0"/>
              <a:t> PAUL SCHNEIDER</a:t>
            </a:r>
          </a:p>
          <a:p>
            <a:pPr algn="ctr">
              <a:lnSpc>
                <a:spcPct val="150000"/>
              </a:lnSpc>
            </a:pPr>
            <a:r>
              <a:rPr lang="it-IT" dirty="0" err="1">
                <a:hlinkClick r:id="rId6">
                  <a:extLst>
                    <a:ext uri="{A12FA001-AC4F-418D-AE19-62706E023703}">
                      <ahyp:hlinkClr xmlns:ahyp="http://schemas.microsoft.com/office/drawing/2018/hyperlinkcolor" val="tx"/>
                    </a:ext>
                  </a:extLst>
                </a:hlinkClick>
              </a:rPr>
              <a:t>Biographie</a:t>
            </a:r>
            <a:endParaRPr lang="it-IT" dirty="0"/>
          </a:p>
          <a:p>
            <a:pPr algn="ctr">
              <a:lnSpc>
                <a:spcPct val="150000"/>
              </a:lnSpc>
            </a:pPr>
            <a:r>
              <a:rPr lang="it-IT" b="1" dirty="0">
                <a:hlinkClick r:id="rId7">
                  <a:extLst>
                    <a:ext uri="{A12FA001-AC4F-418D-AE19-62706E023703}">
                      <ahyp:hlinkClr xmlns:ahyp="http://schemas.microsoft.com/office/drawing/2018/hyperlinkcolor" val="tx"/>
                    </a:ext>
                  </a:extLst>
                </a:hlinkClick>
              </a:rPr>
              <a:t>Video</a:t>
            </a:r>
            <a:endParaRPr lang="it-IT" b="1" dirty="0"/>
          </a:p>
        </p:txBody>
      </p:sp>
    </p:spTree>
    <p:extLst>
      <p:ext uri="{BB962C8B-B14F-4D97-AF65-F5344CB8AC3E}">
        <p14:creationId xmlns:p14="http://schemas.microsoft.com/office/powerpoint/2010/main" val="990757560"/>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6233CABE-6131-41E9-9F42-20F83A40D20F}"/>
              </a:ext>
            </a:extLst>
          </p:cNvPr>
          <p:cNvPicPr>
            <a:picLocks noChangeAspect="1" noChangeArrowheads="1"/>
          </p:cNvPicPr>
          <p:nvPr/>
        </p:nvPicPr>
        <p:blipFill>
          <a:blip r:embed="rId2" cstate="print"/>
          <a:srcRect/>
          <a:stretch>
            <a:fillRect/>
          </a:stretch>
        </p:blipFill>
        <p:spPr bwMode="auto">
          <a:xfrm>
            <a:off x="-32" y="0"/>
            <a:ext cx="12192032" cy="6858000"/>
          </a:xfrm>
          <a:prstGeom prst="rect">
            <a:avLst/>
          </a:prstGeom>
          <a:noFill/>
          <a:ln w="9525">
            <a:noFill/>
            <a:miter lim="800000"/>
            <a:headEnd/>
            <a:tailEnd/>
          </a:ln>
          <a:effectLst/>
        </p:spPr>
      </p:pic>
    </p:spTree>
    <p:extLst>
      <p:ext uri="{BB962C8B-B14F-4D97-AF65-F5344CB8AC3E}">
        <p14:creationId xmlns:p14="http://schemas.microsoft.com/office/powerpoint/2010/main" val="2308898005"/>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26" name="Picture 2" descr="Jusepe de Ribera | Saint Joseph, 1635 | Masterpieces | Tutt'Art@">
            <a:extLst>
              <a:ext uri="{FF2B5EF4-FFF2-40B4-BE49-F238E27FC236}">
                <a16:creationId xmlns:a16="http://schemas.microsoft.com/office/drawing/2014/main" id="{76CB33DD-5970-482E-9E69-1085AC91CC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0289" y="401703"/>
            <a:ext cx="3898729" cy="5117747"/>
          </a:xfrm>
          <a:prstGeom prst="rect">
            <a:avLst/>
          </a:prstGeom>
          <a:noFill/>
          <a:extLst>
            <a:ext uri="{909E8E84-426E-40DD-AFC4-6F175D3DCCD1}">
              <a14:hiddenFill xmlns:a14="http://schemas.microsoft.com/office/drawing/2010/main">
                <a:solidFill>
                  <a:srgbClr val="FFFFFF"/>
                </a:solidFill>
              </a14:hiddenFill>
            </a:ext>
          </a:extLst>
        </p:spPr>
      </p:pic>
      <p:sp>
        <p:nvSpPr>
          <p:cNvPr id="4" name="CasellaDiTesto 3">
            <a:extLst>
              <a:ext uri="{FF2B5EF4-FFF2-40B4-BE49-F238E27FC236}">
                <a16:creationId xmlns:a16="http://schemas.microsoft.com/office/drawing/2014/main" id="{BF45FCFA-CE98-427E-B758-4A7E2AAB276C}"/>
              </a:ext>
            </a:extLst>
          </p:cNvPr>
          <p:cNvSpPr txBox="1"/>
          <p:nvPr/>
        </p:nvSpPr>
        <p:spPr>
          <a:xfrm>
            <a:off x="3178697" y="5783855"/>
            <a:ext cx="6323682" cy="369332"/>
          </a:xfrm>
          <a:prstGeom prst="rect">
            <a:avLst/>
          </a:prstGeom>
          <a:noFill/>
        </p:spPr>
        <p:txBody>
          <a:bodyPr wrap="square" rtlCol="0">
            <a:spAutoFit/>
          </a:bodyPr>
          <a:lstStyle/>
          <a:p>
            <a:pPr algn="ctr"/>
            <a:r>
              <a:rPr lang="de-DE" dirty="0" err="1"/>
              <a:t>Jusepe</a:t>
            </a:r>
            <a:r>
              <a:rPr lang="de-DE" dirty="0"/>
              <a:t> de </a:t>
            </a:r>
            <a:r>
              <a:rPr lang="de-DE" dirty="0" err="1"/>
              <a:t>Rebera</a:t>
            </a:r>
            <a:r>
              <a:rPr lang="de-DE" dirty="0"/>
              <a:t> (1635)</a:t>
            </a:r>
            <a:endParaRPr lang="it-IT" dirty="0"/>
          </a:p>
        </p:txBody>
      </p:sp>
      <p:pic>
        <p:nvPicPr>
          <p:cNvPr id="6" name="Immagine 5">
            <a:extLst>
              <a:ext uri="{FF2B5EF4-FFF2-40B4-BE49-F238E27FC236}">
                <a16:creationId xmlns:a16="http://schemas.microsoft.com/office/drawing/2014/main" id="{6518B5C9-81E3-4058-9DCE-E0EF012346B8}"/>
              </a:ext>
            </a:extLst>
          </p:cNvPr>
          <p:cNvPicPr>
            <a:picLocks noChangeAspect="1"/>
          </p:cNvPicPr>
          <p:nvPr/>
        </p:nvPicPr>
        <p:blipFill>
          <a:blip r:embed="rId4"/>
          <a:stretch>
            <a:fillRect/>
          </a:stretch>
        </p:blipFill>
        <p:spPr>
          <a:xfrm>
            <a:off x="1177160" y="401703"/>
            <a:ext cx="4712952" cy="5117746"/>
          </a:xfrm>
          <a:prstGeom prst="rect">
            <a:avLst/>
          </a:prstGeom>
        </p:spPr>
      </p:pic>
    </p:spTree>
    <p:extLst>
      <p:ext uri="{BB962C8B-B14F-4D97-AF65-F5344CB8AC3E}">
        <p14:creationId xmlns:p14="http://schemas.microsoft.com/office/powerpoint/2010/main" val="176032153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6097836" cy="3416320"/>
          </a:xfrm>
          <a:prstGeom prst="rect">
            <a:avLst/>
          </a:prstGeom>
          <a:noFill/>
        </p:spPr>
        <p:txBody>
          <a:bodyPr wrap="square">
            <a:spAutoFit/>
          </a:bodyPr>
          <a:lstStyle/>
          <a:p>
            <a:pPr algn="l"/>
            <a:r>
              <a:rPr lang="it-IT" dirty="0"/>
              <a:t>Johannes </a:t>
            </a:r>
            <a:r>
              <a:rPr lang="it-IT" dirty="0" err="1"/>
              <a:t>Chrysostomos</a:t>
            </a:r>
            <a:r>
              <a:rPr lang="it-IT" dirty="0"/>
              <a:t> (+ 407)</a:t>
            </a:r>
          </a:p>
          <a:p>
            <a:pPr algn="just"/>
            <a:endParaRPr lang="de-DE" dirty="0"/>
          </a:p>
          <a:p>
            <a:pPr algn="just"/>
            <a:r>
              <a:rPr lang="de-DE" dirty="0"/>
              <a:t>„Sieh die Klugheit und den Glauben dieses Mannes: Als er Unruhe in seinem Herzen trug, wollte er doch die Jungfrau nicht bloßstellen. Und als er die Stimme des Engels vernahm, zweifelte er nicht mehr, sondern nahm sie zu sich.</a:t>
            </a:r>
          </a:p>
          <a:p>
            <a:pPr algn="just"/>
            <a:endParaRPr lang="de-DE" dirty="0"/>
          </a:p>
          <a:p>
            <a:pPr algn="just"/>
            <a:r>
              <a:rPr lang="de-DE" dirty="0"/>
              <a:t>Er fragte nicht nach dem Wie, er forschte nicht nach dem Geheimnis, sondern gehorchte. Darin zeigt sich die Größe seines Glaubens: dass er bereit war, das Unbegreifliche anzunehmen und das Gebot Gottes über sein eigenes Urteil zu stellen.“</a:t>
            </a:r>
            <a:endParaRPr lang="it-IT" dirty="0"/>
          </a:p>
        </p:txBody>
      </p:sp>
      <p:pic>
        <p:nvPicPr>
          <p:cNvPr id="3" name="Immagine 2">
            <a:extLst>
              <a:ext uri="{FF2B5EF4-FFF2-40B4-BE49-F238E27FC236}">
                <a16:creationId xmlns:a16="http://schemas.microsoft.com/office/drawing/2014/main" id="{CB620943-870F-4595-A549-84DEEA8E10C0}"/>
              </a:ext>
            </a:extLst>
          </p:cNvPr>
          <p:cNvPicPr>
            <a:picLocks noChangeAspect="1"/>
          </p:cNvPicPr>
          <p:nvPr/>
        </p:nvPicPr>
        <p:blipFill>
          <a:blip r:embed="rId3"/>
          <a:stretch>
            <a:fillRect/>
          </a:stretch>
        </p:blipFill>
        <p:spPr>
          <a:xfrm>
            <a:off x="9934575" y="5394"/>
            <a:ext cx="2257425" cy="5724525"/>
          </a:xfrm>
          <a:prstGeom prst="rect">
            <a:avLst/>
          </a:prstGeom>
        </p:spPr>
      </p:pic>
    </p:spTree>
    <p:extLst>
      <p:ext uri="{BB962C8B-B14F-4D97-AF65-F5344CB8AC3E}">
        <p14:creationId xmlns:p14="http://schemas.microsoft.com/office/powerpoint/2010/main" val="15174725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6097836" cy="3693319"/>
          </a:xfrm>
          <a:prstGeom prst="rect">
            <a:avLst/>
          </a:prstGeom>
          <a:noFill/>
        </p:spPr>
        <p:txBody>
          <a:bodyPr wrap="square">
            <a:spAutoFit/>
          </a:bodyPr>
          <a:lstStyle/>
          <a:p>
            <a:pPr algn="just"/>
            <a:r>
              <a:rPr lang="de-DE" dirty="0"/>
              <a:t>Hieronymus (+ 420)</a:t>
            </a:r>
          </a:p>
          <a:p>
            <a:pPr algn="just"/>
            <a:endParaRPr lang="de-DE" dirty="0"/>
          </a:p>
          <a:p>
            <a:pPr algn="just"/>
            <a:r>
              <a:rPr lang="de-DE" dirty="0"/>
              <a:t>„Josef, der gerechte Mann, wollte Maria entlassen, nicht weil er sie verdächtigte, sondern weil er das Geheimnis ehrte. </a:t>
            </a:r>
          </a:p>
          <a:p>
            <a:pPr algn="just"/>
            <a:endParaRPr lang="de-DE" dirty="0"/>
          </a:p>
          <a:p>
            <a:pPr algn="just"/>
            <a:r>
              <a:rPr lang="de-DE" dirty="0"/>
              <a:t>Er hielt sich selbst für unwürdig, bei einem solchen Wunder zu verweilen.</a:t>
            </a:r>
          </a:p>
          <a:p>
            <a:pPr algn="just"/>
            <a:endParaRPr lang="de-DE" dirty="0"/>
          </a:p>
          <a:p>
            <a:pPr algn="just"/>
            <a:r>
              <a:rPr lang="de-DE" dirty="0"/>
              <a:t>Denn groß ist die Frömmigkeit dessen, der lieber weicht als urteilt, lieber schweigt als richtet. </a:t>
            </a:r>
          </a:p>
          <a:p>
            <a:pPr algn="just"/>
            <a:endParaRPr lang="de-DE" dirty="0"/>
          </a:p>
          <a:p>
            <a:pPr algn="just"/>
            <a:r>
              <a:rPr lang="de-DE" dirty="0"/>
              <a:t>So zeigt Josef, dass wahre Gerechtigkeit nicht im Strafen besteht, sondern im Erbarmen.“</a:t>
            </a:r>
          </a:p>
        </p:txBody>
      </p:sp>
      <p:pic>
        <p:nvPicPr>
          <p:cNvPr id="3" name="Immagine 2">
            <a:extLst>
              <a:ext uri="{FF2B5EF4-FFF2-40B4-BE49-F238E27FC236}">
                <a16:creationId xmlns:a16="http://schemas.microsoft.com/office/drawing/2014/main" id="{443E1ABA-332A-4E20-BF1A-DA6A56DFA4C2}"/>
              </a:ext>
            </a:extLst>
          </p:cNvPr>
          <p:cNvPicPr>
            <a:picLocks noChangeAspect="1"/>
          </p:cNvPicPr>
          <p:nvPr/>
        </p:nvPicPr>
        <p:blipFill>
          <a:blip r:embed="rId3"/>
          <a:stretch>
            <a:fillRect/>
          </a:stretch>
        </p:blipFill>
        <p:spPr>
          <a:xfrm>
            <a:off x="9067800" y="0"/>
            <a:ext cx="3124200" cy="4972050"/>
          </a:xfrm>
          <a:prstGeom prst="rect">
            <a:avLst/>
          </a:prstGeom>
        </p:spPr>
      </p:pic>
    </p:spTree>
    <p:extLst>
      <p:ext uri="{BB962C8B-B14F-4D97-AF65-F5344CB8AC3E}">
        <p14:creationId xmlns:p14="http://schemas.microsoft.com/office/powerpoint/2010/main" val="3741787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6097836" cy="4801314"/>
          </a:xfrm>
          <a:prstGeom prst="rect">
            <a:avLst/>
          </a:prstGeom>
          <a:noFill/>
        </p:spPr>
        <p:txBody>
          <a:bodyPr wrap="square">
            <a:spAutoFit/>
          </a:bodyPr>
          <a:lstStyle/>
          <a:p>
            <a:r>
              <a:rPr lang="it-IT" dirty="0"/>
              <a:t>Hl. Augustinus (+ 430)</a:t>
            </a:r>
          </a:p>
          <a:p>
            <a:endParaRPr lang="it-IT" dirty="0"/>
          </a:p>
          <a:p>
            <a:pPr algn="just"/>
            <a:r>
              <a:rPr lang="it-IT" dirty="0"/>
              <a:t>„Josef </a:t>
            </a:r>
            <a:r>
              <a:rPr lang="it-IT" dirty="0" err="1"/>
              <a:t>wird</a:t>
            </a:r>
            <a:r>
              <a:rPr lang="it-IT" dirty="0"/>
              <a:t> </a:t>
            </a:r>
            <a:r>
              <a:rPr lang="it-IT" dirty="0" err="1"/>
              <a:t>mit</a:t>
            </a:r>
            <a:r>
              <a:rPr lang="it-IT" dirty="0"/>
              <a:t> </a:t>
            </a:r>
            <a:r>
              <a:rPr lang="it-IT" dirty="0" err="1"/>
              <a:t>Recht</a:t>
            </a:r>
            <a:r>
              <a:rPr lang="it-IT" dirty="0"/>
              <a:t> </a:t>
            </a:r>
            <a:r>
              <a:rPr lang="it-IT" dirty="0" err="1"/>
              <a:t>der</a:t>
            </a:r>
            <a:r>
              <a:rPr lang="it-IT" dirty="0"/>
              <a:t> Mann </a:t>
            </a:r>
            <a:r>
              <a:rPr lang="it-IT" dirty="0" err="1"/>
              <a:t>Marias</a:t>
            </a:r>
            <a:r>
              <a:rPr lang="it-IT" dirty="0"/>
              <a:t> </a:t>
            </a:r>
            <a:r>
              <a:rPr lang="it-IT" dirty="0" err="1"/>
              <a:t>genannt</a:t>
            </a:r>
            <a:r>
              <a:rPr lang="it-IT" dirty="0"/>
              <a:t>, und </a:t>
            </a:r>
            <a:r>
              <a:rPr lang="it-IT" dirty="0" err="1"/>
              <a:t>mit</a:t>
            </a:r>
            <a:r>
              <a:rPr lang="it-IT" dirty="0"/>
              <a:t> </a:t>
            </a:r>
            <a:r>
              <a:rPr lang="it-IT" dirty="0" err="1"/>
              <a:t>Recht</a:t>
            </a:r>
            <a:r>
              <a:rPr lang="it-IT" dirty="0"/>
              <a:t> </a:t>
            </a:r>
            <a:r>
              <a:rPr lang="it-IT" dirty="0" err="1"/>
              <a:t>wird</a:t>
            </a:r>
            <a:r>
              <a:rPr lang="it-IT" dirty="0"/>
              <a:t> </a:t>
            </a:r>
            <a:r>
              <a:rPr lang="it-IT" dirty="0" err="1"/>
              <a:t>er</a:t>
            </a:r>
            <a:r>
              <a:rPr lang="it-IT" dirty="0"/>
              <a:t> Vater </a:t>
            </a:r>
            <a:r>
              <a:rPr lang="it-IT" dirty="0" err="1"/>
              <a:t>Christi</a:t>
            </a:r>
            <a:r>
              <a:rPr lang="it-IT" dirty="0"/>
              <a:t> </a:t>
            </a:r>
            <a:r>
              <a:rPr lang="it-IT" dirty="0" err="1"/>
              <a:t>genannt</a:t>
            </a:r>
            <a:r>
              <a:rPr lang="it-IT" dirty="0"/>
              <a:t> — </a:t>
            </a:r>
            <a:r>
              <a:rPr lang="it-IT" dirty="0" err="1"/>
              <a:t>nicht</a:t>
            </a:r>
            <a:r>
              <a:rPr lang="it-IT" dirty="0"/>
              <a:t> </a:t>
            </a:r>
            <a:r>
              <a:rPr lang="it-IT" dirty="0" err="1"/>
              <a:t>durch</a:t>
            </a:r>
            <a:r>
              <a:rPr lang="it-IT" dirty="0"/>
              <a:t> </a:t>
            </a:r>
            <a:r>
              <a:rPr lang="it-IT" dirty="0" err="1"/>
              <a:t>das</a:t>
            </a:r>
            <a:r>
              <a:rPr lang="it-IT" dirty="0"/>
              <a:t> </a:t>
            </a:r>
            <a:r>
              <a:rPr lang="it-IT" dirty="0" err="1"/>
              <a:t>Fleisch</a:t>
            </a:r>
            <a:r>
              <a:rPr lang="it-IT" dirty="0"/>
              <a:t>, </a:t>
            </a:r>
            <a:r>
              <a:rPr lang="it-IT" dirty="0" err="1"/>
              <a:t>sondern</a:t>
            </a:r>
            <a:r>
              <a:rPr lang="it-IT" dirty="0"/>
              <a:t> </a:t>
            </a:r>
            <a:r>
              <a:rPr lang="it-IT" dirty="0" err="1"/>
              <a:t>durch</a:t>
            </a:r>
            <a:r>
              <a:rPr lang="it-IT" dirty="0"/>
              <a:t> die </a:t>
            </a:r>
            <a:r>
              <a:rPr lang="it-IT" dirty="0" err="1"/>
              <a:t>Liebe</a:t>
            </a:r>
            <a:r>
              <a:rPr lang="it-IT" dirty="0"/>
              <a:t>. </a:t>
            </a:r>
          </a:p>
          <a:p>
            <a:pPr algn="just"/>
            <a:endParaRPr lang="it-IT" dirty="0"/>
          </a:p>
          <a:p>
            <a:pPr algn="just"/>
            <a:r>
              <a:rPr lang="it-IT" dirty="0" err="1"/>
              <a:t>Denn</a:t>
            </a:r>
            <a:r>
              <a:rPr lang="it-IT" dirty="0"/>
              <a:t> </a:t>
            </a:r>
            <a:r>
              <a:rPr lang="it-IT" dirty="0" err="1"/>
              <a:t>was</a:t>
            </a:r>
            <a:r>
              <a:rPr lang="it-IT" dirty="0"/>
              <a:t> </a:t>
            </a:r>
            <a:r>
              <a:rPr lang="it-IT" dirty="0" err="1"/>
              <a:t>ist</a:t>
            </a:r>
            <a:r>
              <a:rPr lang="it-IT" dirty="0"/>
              <a:t> die </a:t>
            </a:r>
            <a:r>
              <a:rPr lang="it-IT" dirty="0" err="1"/>
              <a:t>Ehe</a:t>
            </a:r>
            <a:r>
              <a:rPr lang="it-IT" dirty="0"/>
              <a:t> </a:t>
            </a:r>
            <a:r>
              <a:rPr lang="it-IT" dirty="0" err="1"/>
              <a:t>anderes</a:t>
            </a:r>
            <a:r>
              <a:rPr lang="it-IT" dirty="0"/>
              <a:t> </a:t>
            </a:r>
            <a:r>
              <a:rPr lang="it-IT" dirty="0" err="1"/>
              <a:t>als</a:t>
            </a:r>
            <a:r>
              <a:rPr lang="it-IT" dirty="0"/>
              <a:t> die </a:t>
            </a:r>
            <a:r>
              <a:rPr lang="it-IT" dirty="0" err="1"/>
              <a:t>treue</a:t>
            </a:r>
            <a:r>
              <a:rPr lang="it-IT" dirty="0"/>
              <a:t> </a:t>
            </a:r>
            <a:r>
              <a:rPr lang="it-IT" dirty="0" err="1"/>
              <a:t>Gemeinschaft</a:t>
            </a:r>
            <a:r>
              <a:rPr lang="it-IT" dirty="0"/>
              <a:t> </a:t>
            </a:r>
            <a:r>
              <a:rPr lang="it-IT" dirty="0" err="1"/>
              <a:t>der</a:t>
            </a:r>
            <a:r>
              <a:rPr lang="it-IT" dirty="0"/>
              <a:t> Herzen? Und in </a:t>
            </a:r>
            <a:r>
              <a:rPr lang="it-IT" dirty="0" err="1"/>
              <a:t>dieser</a:t>
            </a:r>
            <a:r>
              <a:rPr lang="it-IT" dirty="0"/>
              <a:t> </a:t>
            </a:r>
            <a:r>
              <a:rPr lang="it-IT" dirty="0" err="1"/>
              <a:t>Gemeinschaft</a:t>
            </a:r>
            <a:r>
              <a:rPr lang="it-IT" dirty="0"/>
              <a:t> war Josef </a:t>
            </a:r>
            <a:r>
              <a:rPr lang="it-IT" dirty="0" err="1"/>
              <a:t>wahrhaft</a:t>
            </a:r>
            <a:r>
              <a:rPr lang="it-IT" dirty="0"/>
              <a:t> </a:t>
            </a:r>
            <a:r>
              <a:rPr lang="it-IT" dirty="0" err="1"/>
              <a:t>der</a:t>
            </a:r>
            <a:r>
              <a:rPr lang="it-IT" dirty="0"/>
              <a:t> Gatte </a:t>
            </a:r>
            <a:r>
              <a:rPr lang="it-IT" dirty="0" err="1"/>
              <a:t>Marias</a:t>
            </a:r>
            <a:r>
              <a:rPr lang="it-IT" dirty="0"/>
              <a:t>.</a:t>
            </a:r>
          </a:p>
          <a:p>
            <a:pPr algn="just"/>
            <a:endParaRPr lang="it-IT" dirty="0"/>
          </a:p>
          <a:p>
            <a:pPr algn="just"/>
            <a:r>
              <a:rPr lang="it-IT" dirty="0" err="1"/>
              <a:t>Daher</a:t>
            </a:r>
            <a:r>
              <a:rPr lang="it-IT" dirty="0"/>
              <a:t> </a:t>
            </a:r>
            <a:r>
              <a:rPr lang="it-IT" dirty="0" err="1"/>
              <a:t>wurde</a:t>
            </a:r>
            <a:r>
              <a:rPr lang="it-IT" dirty="0"/>
              <a:t> </a:t>
            </a:r>
            <a:r>
              <a:rPr lang="it-IT" dirty="0" err="1"/>
              <a:t>ihm</a:t>
            </a:r>
            <a:r>
              <a:rPr lang="it-IT" dirty="0"/>
              <a:t> </a:t>
            </a:r>
            <a:r>
              <a:rPr lang="it-IT" dirty="0" err="1"/>
              <a:t>auch</a:t>
            </a:r>
            <a:r>
              <a:rPr lang="it-IT" dirty="0"/>
              <a:t> </a:t>
            </a:r>
            <a:r>
              <a:rPr lang="it-IT" dirty="0" err="1"/>
              <a:t>das</a:t>
            </a:r>
            <a:r>
              <a:rPr lang="it-IT" dirty="0"/>
              <a:t> </a:t>
            </a:r>
            <a:r>
              <a:rPr lang="it-IT" dirty="0" err="1"/>
              <a:t>Recht</a:t>
            </a:r>
            <a:r>
              <a:rPr lang="it-IT" dirty="0"/>
              <a:t> </a:t>
            </a:r>
            <a:r>
              <a:rPr lang="it-IT" dirty="0" err="1"/>
              <a:t>der</a:t>
            </a:r>
            <a:r>
              <a:rPr lang="it-IT" dirty="0"/>
              <a:t> </a:t>
            </a:r>
            <a:r>
              <a:rPr lang="it-IT" dirty="0" err="1"/>
              <a:t>Vaterschaft</a:t>
            </a:r>
            <a:r>
              <a:rPr lang="it-IT" dirty="0"/>
              <a:t> </a:t>
            </a:r>
            <a:r>
              <a:rPr lang="it-IT" dirty="0" err="1"/>
              <a:t>nicht</a:t>
            </a:r>
            <a:r>
              <a:rPr lang="it-IT" dirty="0"/>
              <a:t> </a:t>
            </a:r>
            <a:r>
              <a:rPr lang="it-IT" dirty="0" err="1"/>
              <a:t>genommen</a:t>
            </a:r>
            <a:r>
              <a:rPr lang="it-IT" dirty="0"/>
              <a:t>, </a:t>
            </a:r>
            <a:r>
              <a:rPr lang="it-IT" dirty="0" err="1"/>
              <a:t>weil</a:t>
            </a:r>
            <a:r>
              <a:rPr lang="it-IT" dirty="0"/>
              <a:t> </a:t>
            </a:r>
            <a:r>
              <a:rPr lang="it-IT" dirty="0" err="1"/>
              <a:t>er</a:t>
            </a:r>
            <a:r>
              <a:rPr lang="it-IT" dirty="0"/>
              <a:t> </a:t>
            </a:r>
            <a:r>
              <a:rPr lang="it-IT" dirty="0" err="1"/>
              <a:t>nicht</a:t>
            </a:r>
            <a:r>
              <a:rPr lang="it-IT" dirty="0"/>
              <a:t> </a:t>
            </a:r>
            <a:r>
              <a:rPr lang="it-IT" dirty="0" err="1"/>
              <a:t>aus</a:t>
            </a:r>
            <a:r>
              <a:rPr lang="it-IT" dirty="0"/>
              <a:t> </a:t>
            </a:r>
            <a:r>
              <a:rPr lang="it-IT" dirty="0" err="1"/>
              <a:t>sich</a:t>
            </a:r>
            <a:r>
              <a:rPr lang="it-IT" dirty="0"/>
              <a:t> </a:t>
            </a:r>
            <a:r>
              <a:rPr lang="it-IT" dirty="0" err="1"/>
              <a:t>gezeugt</a:t>
            </a:r>
            <a:r>
              <a:rPr lang="it-IT" dirty="0"/>
              <a:t> </a:t>
            </a:r>
            <a:r>
              <a:rPr lang="it-IT" dirty="0" err="1"/>
              <a:t>hat</a:t>
            </a:r>
            <a:r>
              <a:rPr lang="it-IT" dirty="0"/>
              <a:t>; </a:t>
            </a:r>
            <a:r>
              <a:rPr lang="it-IT" dirty="0" err="1"/>
              <a:t>vielmehr</a:t>
            </a:r>
            <a:r>
              <a:rPr lang="it-IT" dirty="0"/>
              <a:t> </a:t>
            </a:r>
            <a:r>
              <a:rPr lang="it-IT" dirty="0" err="1"/>
              <a:t>wurde</a:t>
            </a:r>
            <a:r>
              <a:rPr lang="it-IT" dirty="0"/>
              <a:t> </a:t>
            </a:r>
            <a:r>
              <a:rPr lang="it-IT" dirty="0" err="1"/>
              <a:t>ihm</a:t>
            </a:r>
            <a:r>
              <a:rPr lang="it-IT" dirty="0"/>
              <a:t> </a:t>
            </a:r>
            <a:r>
              <a:rPr lang="it-IT" dirty="0" err="1"/>
              <a:t>diese</a:t>
            </a:r>
            <a:r>
              <a:rPr lang="it-IT" dirty="0"/>
              <a:t> </a:t>
            </a:r>
            <a:r>
              <a:rPr lang="it-IT" dirty="0" err="1"/>
              <a:t>Würde</a:t>
            </a:r>
            <a:r>
              <a:rPr lang="it-IT" dirty="0"/>
              <a:t> </a:t>
            </a:r>
            <a:r>
              <a:rPr lang="it-IT" dirty="0" err="1"/>
              <a:t>verliehen</a:t>
            </a:r>
            <a:r>
              <a:rPr lang="it-IT" dirty="0"/>
              <a:t>, </a:t>
            </a:r>
            <a:r>
              <a:rPr lang="it-IT" dirty="0" err="1"/>
              <a:t>weil</a:t>
            </a:r>
            <a:r>
              <a:rPr lang="it-IT" dirty="0"/>
              <a:t> </a:t>
            </a:r>
            <a:r>
              <a:rPr lang="it-IT" dirty="0" err="1"/>
              <a:t>er</a:t>
            </a:r>
            <a:r>
              <a:rPr lang="it-IT" dirty="0"/>
              <a:t> in </a:t>
            </a:r>
            <a:r>
              <a:rPr lang="it-IT" dirty="0" err="1"/>
              <a:t>Treue</a:t>
            </a:r>
            <a:r>
              <a:rPr lang="it-IT" dirty="0"/>
              <a:t> </a:t>
            </a:r>
            <a:r>
              <a:rPr lang="it-IT" dirty="0" err="1"/>
              <a:t>diente</a:t>
            </a:r>
            <a:r>
              <a:rPr lang="it-IT" dirty="0"/>
              <a:t>. </a:t>
            </a:r>
          </a:p>
          <a:p>
            <a:pPr algn="just"/>
            <a:endParaRPr lang="it-IT" dirty="0"/>
          </a:p>
          <a:p>
            <a:pPr algn="just"/>
            <a:r>
              <a:rPr lang="it-IT" dirty="0"/>
              <a:t>So </a:t>
            </a:r>
            <a:r>
              <a:rPr lang="it-IT" dirty="0" err="1"/>
              <a:t>ist</a:t>
            </a:r>
            <a:r>
              <a:rPr lang="it-IT" dirty="0"/>
              <a:t> </a:t>
            </a:r>
            <a:r>
              <a:rPr lang="it-IT" dirty="0" err="1"/>
              <a:t>er</a:t>
            </a:r>
            <a:r>
              <a:rPr lang="it-IT" dirty="0"/>
              <a:t> Vater </a:t>
            </a:r>
            <a:r>
              <a:rPr lang="it-IT" dirty="0" err="1"/>
              <a:t>des</a:t>
            </a:r>
            <a:r>
              <a:rPr lang="it-IT" dirty="0"/>
              <a:t> </a:t>
            </a:r>
            <a:r>
              <a:rPr lang="it-IT" dirty="0" err="1"/>
              <a:t>Herrn</a:t>
            </a:r>
            <a:r>
              <a:rPr lang="it-IT" dirty="0"/>
              <a:t>, </a:t>
            </a:r>
            <a:r>
              <a:rPr lang="it-IT" dirty="0" err="1"/>
              <a:t>wie</a:t>
            </a:r>
            <a:r>
              <a:rPr lang="it-IT" dirty="0"/>
              <a:t> </a:t>
            </a:r>
            <a:r>
              <a:rPr lang="it-IT" dirty="0" err="1"/>
              <a:t>ein</a:t>
            </a:r>
            <a:r>
              <a:rPr lang="it-IT" dirty="0"/>
              <a:t> Diener </a:t>
            </a:r>
            <a:r>
              <a:rPr lang="it-IT" dirty="0" err="1"/>
              <a:t>treu</a:t>
            </a:r>
            <a:r>
              <a:rPr lang="it-IT" dirty="0"/>
              <a:t> </a:t>
            </a:r>
            <a:r>
              <a:rPr lang="it-IT" dirty="0" err="1"/>
              <a:t>ist</a:t>
            </a:r>
            <a:r>
              <a:rPr lang="it-IT" dirty="0"/>
              <a:t>, </a:t>
            </a:r>
            <a:r>
              <a:rPr lang="it-IT" dirty="0" err="1"/>
              <a:t>wie</a:t>
            </a:r>
            <a:r>
              <a:rPr lang="it-IT" dirty="0"/>
              <a:t> </a:t>
            </a:r>
            <a:r>
              <a:rPr lang="it-IT" dirty="0" err="1"/>
              <a:t>ein</a:t>
            </a:r>
            <a:r>
              <a:rPr lang="it-IT" dirty="0"/>
              <a:t> </a:t>
            </a:r>
            <a:r>
              <a:rPr lang="it-IT" dirty="0" err="1"/>
              <a:t>Gerechter</a:t>
            </a:r>
            <a:r>
              <a:rPr lang="it-IT" dirty="0"/>
              <a:t> </a:t>
            </a:r>
            <a:r>
              <a:rPr lang="it-IT" dirty="0" err="1"/>
              <a:t>gehorsam</a:t>
            </a:r>
            <a:r>
              <a:rPr lang="it-IT" dirty="0"/>
              <a:t> </a:t>
            </a:r>
            <a:r>
              <a:rPr lang="it-IT" dirty="0" err="1"/>
              <a:t>ist</a:t>
            </a:r>
            <a:r>
              <a:rPr lang="it-IT" dirty="0"/>
              <a:t>, </a:t>
            </a:r>
            <a:r>
              <a:rPr lang="it-IT" dirty="0" err="1"/>
              <a:t>wie</a:t>
            </a:r>
            <a:r>
              <a:rPr lang="it-IT" dirty="0"/>
              <a:t> </a:t>
            </a:r>
            <a:r>
              <a:rPr lang="it-IT" dirty="0" err="1"/>
              <a:t>ein</a:t>
            </a:r>
            <a:r>
              <a:rPr lang="it-IT" dirty="0"/>
              <a:t> </a:t>
            </a:r>
            <a:r>
              <a:rPr lang="it-IT" dirty="0" err="1"/>
              <a:t>Auserwählter</a:t>
            </a:r>
            <a:r>
              <a:rPr lang="it-IT" dirty="0"/>
              <a:t> </a:t>
            </a:r>
            <a:r>
              <a:rPr lang="it-IT" dirty="0" err="1"/>
              <a:t>würdig</a:t>
            </a:r>
            <a:r>
              <a:rPr lang="it-IT" dirty="0"/>
              <a:t> </a:t>
            </a:r>
            <a:r>
              <a:rPr lang="it-IT" dirty="0" err="1"/>
              <a:t>ist</a:t>
            </a:r>
            <a:r>
              <a:rPr lang="it-IT" dirty="0"/>
              <a:t>, </a:t>
            </a:r>
            <a:r>
              <a:rPr lang="it-IT" dirty="0" err="1"/>
              <a:t>das</a:t>
            </a:r>
            <a:r>
              <a:rPr lang="it-IT" dirty="0"/>
              <a:t> </a:t>
            </a:r>
            <a:r>
              <a:rPr lang="it-IT" dirty="0" err="1"/>
              <a:t>Geheimnis</a:t>
            </a:r>
            <a:r>
              <a:rPr lang="it-IT" dirty="0"/>
              <a:t> </a:t>
            </a:r>
            <a:r>
              <a:rPr lang="it-IT" dirty="0" err="1"/>
              <a:t>Gottes</a:t>
            </a:r>
            <a:r>
              <a:rPr lang="it-IT" dirty="0"/>
              <a:t> </a:t>
            </a:r>
            <a:r>
              <a:rPr lang="it-IT" dirty="0" err="1"/>
              <a:t>zu</a:t>
            </a:r>
            <a:r>
              <a:rPr lang="it-IT" dirty="0"/>
              <a:t> </a:t>
            </a:r>
            <a:r>
              <a:rPr lang="it-IT" dirty="0" err="1"/>
              <a:t>tragen</a:t>
            </a:r>
            <a:r>
              <a:rPr lang="it-IT" dirty="0"/>
              <a:t>.“</a:t>
            </a:r>
          </a:p>
        </p:txBody>
      </p:sp>
      <p:pic>
        <p:nvPicPr>
          <p:cNvPr id="3" name="Immagine 2">
            <a:extLst>
              <a:ext uri="{FF2B5EF4-FFF2-40B4-BE49-F238E27FC236}">
                <a16:creationId xmlns:a16="http://schemas.microsoft.com/office/drawing/2014/main" id="{00BBC1A5-D86C-4563-BF16-4ADEFE30F2E2}"/>
              </a:ext>
            </a:extLst>
          </p:cNvPr>
          <p:cNvPicPr>
            <a:picLocks noChangeAspect="1"/>
          </p:cNvPicPr>
          <p:nvPr/>
        </p:nvPicPr>
        <p:blipFill>
          <a:blip r:embed="rId3"/>
          <a:stretch>
            <a:fillRect/>
          </a:stretch>
        </p:blipFill>
        <p:spPr>
          <a:xfrm>
            <a:off x="9391650" y="0"/>
            <a:ext cx="2800350" cy="3790950"/>
          </a:xfrm>
          <a:prstGeom prst="rect">
            <a:avLst/>
          </a:prstGeom>
        </p:spPr>
      </p:pic>
    </p:spTree>
    <p:extLst>
      <p:ext uri="{BB962C8B-B14F-4D97-AF65-F5344CB8AC3E}">
        <p14:creationId xmlns:p14="http://schemas.microsoft.com/office/powerpoint/2010/main" val="395880262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421C1D31-37E8-4274-B240-4CDD51469AD3}"/>
              </a:ext>
            </a:extLst>
          </p:cNvPr>
          <p:cNvPicPr>
            <a:picLocks noChangeAspect="1"/>
          </p:cNvPicPr>
          <p:nvPr/>
        </p:nvPicPr>
        <p:blipFill>
          <a:blip r:embed="rId3"/>
          <a:stretch>
            <a:fillRect/>
          </a:stretch>
        </p:blipFill>
        <p:spPr>
          <a:xfrm>
            <a:off x="4394719" y="346147"/>
            <a:ext cx="6119521" cy="6165706"/>
          </a:xfrm>
          <a:prstGeom prst="rect">
            <a:avLst/>
          </a:prstGeom>
        </p:spPr>
      </p:pic>
      <p:sp>
        <p:nvSpPr>
          <p:cNvPr id="4" name="CasellaDiTesto 3">
            <a:extLst>
              <a:ext uri="{FF2B5EF4-FFF2-40B4-BE49-F238E27FC236}">
                <a16:creationId xmlns:a16="http://schemas.microsoft.com/office/drawing/2014/main" id="{B8798A1C-7E52-46E5-B2C3-7F961E62093B}"/>
              </a:ext>
            </a:extLst>
          </p:cNvPr>
          <p:cNvSpPr txBox="1"/>
          <p:nvPr/>
        </p:nvSpPr>
        <p:spPr>
          <a:xfrm>
            <a:off x="720790" y="5714482"/>
            <a:ext cx="3344955" cy="369332"/>
          </a:xfrm>
          <a:prstGeom prst="rect">
            <a:avLst/>
          </a:prstGeom>
          <a:noFill/>
        </p:spPr>
        <p:txBody>
          <a:bodyPr wrap="none" rtlCol="0">
            <a:spAutoFit/>
          </a:bodyPr>
          <a:lstStyle/>
          <a:p>
            <a:r>
              <a:rPr lang="de-DE" dirty="0"/>
              <a:t>Michelangelo Buonarroti (+ 1564)</a:t>
            </a:r>
            <a:endParaRPr lang="it-IT" dirty="0"/>
          </a:p>
        </p:txBody>
      </p:sp>
    </p:spTree>
    <p:extLst>
      <p:ext uri="{BB962C8B-B14F-4D97-AF65-F5344CB8AC3E}">
        <p14:creationId xmlns:p14="http://schemas.microsoft.com/office/powerpoint/2010/main" val="42341836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6097836" cy="3970318"/>
          </a:xfrm>
          <a:prstGeom prst="rect">
            <a:avLst/>
          </a:prstGeom>
          <a:noFill/>
        </p:spPr>
        <p:txBody>
          <a:bodyPr wrap="square">
            <a:spAutoFit/>
          </a:bodyPr>
          <a:lstStyle/>
          <a:p>
            <a:pPr algn="just"/>
            <a:r>
              <a:rPr lang="de-DE" dirty="0"/>
              <a:t>Bernhard von Clairvaux (+ 1153)</a:t>
            </a:r>
          </a:p>
          <a:p>
            <a:pPr algn="just"/>
            <a:endParaRPr lang="de-DE" dirty="0"/>
          </a:p>
          <a:p>
            <a:pPr algn="just"/>
            <a:r>
              <a:rPr lang="de-DE" dirty="0"/>
              <a:t>„Gott hat einen treuen und klugen Diener erwählt, um sein Haus zu verwalten. </a:t>
            </a:r>
          </a:p>
          <a:p>
            <a:pPr algn="just"/>
            <a:endParaRPr lang="de-DE" dirty="0"/>
          </a:p>
          <a:p>
            <a:pPr algn="just"/>
            <a:r>
              <a:rPr lang="de-DE" dirty="0"/>
              <a:t>Ihm wurde die Mutter anvertraut, ihm der Sohn übergeben, ihm das Geheimnis verborgen und doch gegenwärtig gemacht.</a:t>
            </a:r>
          </a:p>
          <a:p>
            <a:pPr algn="just"/>
            <a:endParaRPr lang="de-DE" dirty="0"/>
          </a:p>
          <a:p>
            <a:pPr algn="just"/>
            <a:r>
              <a:rPr lang="de-DE" dirty="0"/>
              <a:t>Josef war nicht nur ein Wächter, sondern ein Mitwirkender im Heilsplan: durch seine Stille, durch seine Treue, durch seine Arbeit. </a:t>
            </a:r>
          </a:p>
          <a:p>
            <a:pPr algn="just"/>
            <a:endParaRPr lang="de-DE" dirty="0"/>
          </a:p>
          <a:p>
            <a:pPr algn="just"/>
            <a:r>
              <a:rPr lang="de-DE" dirty="0"/>
              <a:t>Er sprach wenig, aber er tat, was Gott verlangte; und darin überragt er viele, die viel reden und wenig tun.“</a:t>
            </a:r>
          </a:p>
        </p:txBody>
      </p:sp>
      <p:pic>
        <p:nvPicPr>
          <p:cNvPr id="4" name="Immagine 3">
            <a:extLst>
              <a:ext uri="{FF2B5EF4-FFF2-40B4-BE49-F238E27FC236}">
                <a16:creationId xmlns:a16="http://schemas.microsoft.com/office/drawing/2014/main" id="{C99FD0A9-B10F-4ACF-8DE6-A89482F5FDD7}"/>
              </a:ext>
            </a:extLst>
          </p:cNvPr>
          <p:cNvPicPr>
            <a:picLocks noChangeAspect="1"/>
          </p:cNvPicPr>
          <p:nvPr/>
        </p:nvPicPr>
        <p:blipFill>
          <a:blip r:embed="rId3"/>
          <a:stretch>
            <a:fillRect/>
          </a:stretch>
        </p:blipFill>
        <p:spPr>
          <a:xfrm>
            <a:off x="8801100" y="0"/>
            <a:ext cx="3390900" cy="5200650"/>
          </a:xfrm>
          <a:prstGeom prst="rect">
            <a:avLst/>
          </a:prstGeom>
        </p:spPr>
      </p:pic>
    </p:spTree>
    <p:extLst>
      <p:ext uri="{BB962C8B-B14F-4D97-AF65-F5344CB8AC3E}">
        <p14:creationId xmlns:p14="http://schemas.microsoft.com/office/powerpoint/2010/main" val="19638794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4509098" cy="3970318"/>
          </a:xfrm>
          <a:prstGeom prst="rect">
            <a:avLst/>
          </a:prstGeom>
          <a:noFill/>
        </p:spPr>
        <p:txBody>
          <a:bodyPr wrap="square">
            <a:spAutoFit/>
          </a:bodyPr>
          <a:lstStyle/>
          <a:p>
            <a:pPr algn="just"/>
            <a:r>
              <a:rPr lang="de-DE" dirty="0"/>
              <a:t>Teresa von Ávila (+ 1582)</a:t>
            </a:r>
          </a:p>
          <a:p>
            <a:pPr algn="just"/>
            <a:endParaRPr lang="de-DE" dirty="0"/>
          </a:p>
          <a:p>
            <a:pPr algn="just"/>
            <a:r>
              <a:rPr lang="de-DE" dirty="0"/>
              <a:t>„Ich nahm den glorreichen heiligen Josef zu meinem Fürsprecher und Herrn und empfahl mich ihm mit großer Inbrunst. </a:t>
            </a:r>
          </a:p>
          <a:p>
            <a:pPr algn="just"/>
            <a:endParaRPr lang="de-DE" dirty="0"/>
          </a:p>
          <a:p>
            <a:pPr algn="just"/>
            <a:r>
              <a:rPr lang="de-DE" dirty="0"/>
              <a:t>Ich erinnere mich nicht, ihn je um etwas gebeten zu haben, das er mir nicht gewährt hätte. </a:t>
            </a:r>
          </a:p>
          <a:p>
            <a:pPr algn="just"/>
            <a:endParaRPr lang="de-DE" dirty="0"/>
          </a:p>
          <a:p>
            <a:pPr algn="just"/>
            <a:r>
              <a:rPr lang="de-DE" dirty="0"/>
              <a:t>Anderen Heiligen scheint Gott die Gnade gegeben zu haben, in einer bestimmten Not zu helfen; diesem glorreichen Heiligen aber habe ich erfahren, dass er in allen hilft.“</a:t>
            </a:r>
          </a:p>
        </p:txBody>
      </p:sp>
      <p:pic>
        <p:nvPicPr>
          <p:cNvPr id="3" name="Immagine 2">
            <a:extLst>
              <a:ext uri="{FF2B5EF4-FFF2-40B4-BE49-F238E27FC236}">
                <a16:creationId xmlns:a16="http://schemas.microsoft.com/office/drawing/2014/main" id="{DA78D615-0076-4A4F-8AC2-B07B2FF8C0CC}"/>
              </a:ext>
            </a:extLst>
          </p:cNvPr>
          <p:cNvPicPr>
            <a:picLocks noChangeAspect="1"/>
          </p:cNvPicPr>
          <p:nvPr/>
        </p:nvPicPr>
        <p:blipFill>
          <a:blip r:embed="rId3"/>
          <a:stretch>
            <a:fillRect/>
          </a:stretch>
        </p:blipFill>
        <p:spPr>
          <a:xfrm>
            <a:off x="6858000" y="0"/>
            <a:ext cx="5334000" cy="5124450"/>
          </a:xfrm>
          <a:prstGeom prst="rect">
            <a:avLst/>
          </a:prstGeom>
        </p:spPr>
      </p:pic>
    </p:spTree>
    <p:extLst>
      <p:ext uri="{BB962C8B-B14F-4D97-AF65-F5344CB8AC3E}">
        <p14:creationId xmlns:p14="http://schemas.microsoft.com/office/powerpoint/2010/main" val="6390048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6097836" cy="3693319"/>
          </a:xfrm>
          <a:prstGeom prst="rect">
            <a:avLst/>
          </a:prstGeom>
          <a:noFill/>
        </p:spPr>
        <p:txBody>
          <a:bodyPr wrap="square">
            <a:spAutoFit/>
          </a:bodyPr>
          <a:lstStyle/>
          <a:p>
            <a:pPr algn="just"/>
            <a:r>
              <a:rPr lang="de-DE" dirty="0"/>
              <a:t>Franz von Sales (+ 1622)</a:t>
            </a:r>
          </a:p>
          <a:p>
            <a:pPr algn="just"/>
            <a:endParaRPr lang="de-DE" dirty="0"/>
          </a:p>
          <a:p>
            <a:pPr algn="just"/>
            <a:r>
              <a:rPr lang="de-DE" dirty="0"/>
              <a:t>„Betrachte den heiligen Josef: Er ist wie ein Schatten, der sich nicht selbst zeigt, sondern nur den widerspiegelt, dem er dient. </a:t>
            </a:r>
          </a:p>
          <a:p>
            <a:pPr algn="just"/>
            <a:endParaRPr lang="de-DE" dirty="0"/>
          </a:p>
          <a:p>
            <a:pPr algn="just"/>
            <a:r>
              <a:rPr lang="de-DE" dirty="0"/>
              <a:t>Sein Leben war verborgen, aber seine Tugenden leuchteten vor Gott.</a:t>
            </a:r>
          </a:p>
          <a:p>
            <a:pPr algn="just"/>
            <a:endParaRPr lang="de-DE" dirty="0"/>
          </a:p>
          <a:p>
            <a:pPr algn="just"/>
            <a:r>
              <a:rPr lang="de-DE" dirty="0"/>
              <a:t>Er war rein in seinem Herzen, demütig in seinem Wandel, stark in der Prüfung. </a:t>
            </a:r>
          </a:p>
          <a:p>
            <a:pPr algn="just"/>
            <a:endParaRPr lang="de-DE" dirty="0"/>
          </a:p>
          <a:p>
            <a:pPr algn="just"/>
            <a:r>
              <a:rPr lang="de-DE" dirty="0"/>
              <a:t>Und je weniger er in den Evangelien spricht, desto mehr spricht sein Leben zu uns.“</a:t>
            </a:r>
          </a:p>
        </p:txBody>
      </p:sp>
      <p:pic>
        <p:nvPicPr>
          <p:cNvPr id="3" name="Immagine 2">
            <a:extLst>
              <a:ext uri="{FF2B5EF4-FFF2-40B4-BE49-F238E27FC236}">
                <a16:creationId xmlns:a16="http://schemas.microsoft.com/office/drawing/2014/main" id="{AA93644E-BE03-4EED-906B-EA89A87E97C6}"/>
              </a:ext>
            </a:extLst>
          </p:cNvPr>
          <p:cNvPicPr>
            <a:picLocks noChangeAspect="1"/>
          </p:cNvPicPr>
          <p:nvPr/>
        </p:nvPicPr>
        <p:blipFill>
          <a:blip r:embed="rId3"/>
          <a:stretch>
            <a:fillRect/>
          </a:stretch>
        </p:blipFill>
        <p:spPr>
          <a:xfrm>
            <a:off x="8486775" y="0"/>
            <a:ext cx="3705225" cy="5276850"/>
          </a:xfrm>
          <a:prstGeom prst="rect">
            <a:avLst/>
          </a:prstGeom>
        </p:spPr>
      </p:pic>
    </p:spTree>
    <p:extLst>
      <p:ext uri="{BB962C8B-B14F-4D97-AF65-F5344CB8AC3E}">
        <p14:creationId xmlns:p14="http://schemas.microsoft.com/office/powerpoint/2010/main" val="17712783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6" name="CasellaDiTesto 5">
            <a:extLst>
              <a:ext uri="{FF2B5EF4-FFF2-40B4-BE49-F238E27FC236}">
                <a16:creationId xmlns:a16="http://schemas.microsoft.com/office/drawing/2014/main" id="{0E6FF829-775A-440D-B5A6-450F82A1EC57}"/>
              </a:ext>
            </a:extLst>
          </p:cNvPr>
          <p:cNvSpPr txBox="1"/>
          <p:nvPr/>
        </p:nvSpPr>
        <p:spPr>
          <a:xfrm>
            <a:off x="1772816" y="5896946"/>
            <a:ext cx="1932709" cy="369332"/>
          </a:xfrm>
          <a:prstGeom prst="rect">
            <a:avLst/>
          </a:prstGeom>
          <a:noFill/>
        </p:spPr>
        <p:txBody>
          <a:bodyPr wrap="none" rtlCol="0">
            <a:spAutoFit/>
          </a:bodyPr>
          <a:lstStyle/>
          <a:p>
            <a:r>
              <a:rPr lang="de-DE" dirty="0"/>
              <a:t>Guido Reni, (1620)</a:t>
            </a:r>
            <a:endParaRPr lang="it-IT" dirty="0"/>
          </a:p>
        </p:txBody>
      </p:sp>
      <p:pic>
        <p:nvPicPr>
          <p:cNvPr id="8" name="Immagine 7">
            <a:extLst>
              <a:ext uri="{FF2B5EF4-FFF2-40B4-BE49-F238E27FC236}">
                <a16:creationId xmlns:a16="http://schemas.microsoft.com/office/drawing/2014/main" id="{D2C139A5-15A0-4706-9ADE-93BF663A8484}"/>
              </a:ext>
            </a:extLst>
          </p:cNvPr>
          <p:cNvPicPr>
            <a:picLocks noChangeAspect="1"/>
          </p:cNvPicPr>
          <p:nvPr/>
        </p:nvPicPr>
        <p:blipFill>
          <a:blip r:embed="rId3"/>
          <a:stretch>
            <a:fillRect/>
          </a:stretch>
        </p:blipFill>
        <p:spPr>
          <a:xfrm>
            <a:off x="5199687" y="184100"/>
            <a:ext cx="4998671" cy="6489799"/>
          </a:xfrm>
          <a:prstGeom prst="rect">
            <a:avLst/>
          </a:prstGeom>
        </p:spPr>
      </p:pic>
    </p:spTree>
    <p:extLst>
      <p:ext uri="{BB962C8B-B14F-4D97-AF65-F5344CB8AC3E}">
        <p14:creationId xmlns:p14="http://schemas.microsoft.com/office/powerpoint/2010/main" val="11206781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7728B9DF-9C82-4BCF-9A87-C6EF1C9D48FB}"/>
              </a:ext>
            </a:extLst>
          </p:cNvPr>
          <p:cNvSpPr txBox="1"/>
          <p:nvPr/>
        </p:nvSpPr>
        <p:spPr>
          <a:xfrm>
            <a:off x="1761153" y="1242058"/>
            <a:ext cx="5664883" cy="3416320"/>
          </a:xfrm>
          <a:prstGeom prst="rect">
            <a:avLst/>
          </a:prstGeom>
          <a:noFill/>
        </p:spPr>
        <p:txBody>
          <a:bodyPr wrap="square">
            <a:spAutoFit/>
          </a:bodyPr>
          <a:lstStyle/>
          <a:p>
            <a:r>
              <a:rPr lang="de-DE" dirty="0"/>
              <a:t>… Franz von Sales (+ 1622)</a:t>
            </a:r>
          </a:p>
          <a:p>
            <a:endParaRPr lang="it-IT" dirty="0"/>
          </a:p>
          <a:p>
            <a:pPr algn="just"/>
            <a:r>
              <a:rPr lang="it-IT" dirty="0"/>
              <a:t>„</a:t>
            </a:r>
            <a:r>
              <a:rPr lang="it-IT" dirty="0" err="1"/>
              <a:t>Der</a:t>
            </a:r>
            <a:r>
              <a:rPr lang="it-IT" dirty="0"/>
              <a:t> </a:t>
            </a:r>
            <a:r>
              <a:rPr lang="it-IT" dirty="0" err="1"/>
              <a:t>heilige</a:t>
            </a:r>
            <a:r>
              <a:rPr lang="it-IT" dirty="0"/>
              <a:t> Josef </a:t>
            </a:r>
            <a:r>
              <a:rPr lang="it-IT" dirty="0" err="1"/>
              <a:t>besaß</a:t>
            </a:r>
            <a:r>
              <a:rPr lang="it-IT" dirty="0"/>
              <a:t> alle </a:t>
            </a:r>
            <a:r>
              <a:rPr lang="it-IT" dirty="0" err="1"/>
              <a:t>Tugenden</a:t>
            </a:r>
            <a:r>
              <a:rPr lang="it-IT" dirty="0"/>
              <a:t> in </a:t>
            </a:r>
            <a:r>
              <a:rPr lang="it-IT" dirty="0" err="1"/>
              <a:t>einem</a:t>
            </a:r>
            <a:r>
              <a:rPr lang="it-IT" dirty="0"/>
              <a:t> </a:t>
            </a:r>
            <a:r>
              <a:rPr lang="it-IT" dirty="0" err="1"/>
              <a:t>hohen</a:t>
            </a:r>
            <a:r>
              <a:rPr lang="it-IT" dirty="0"/>
              <a:t> </a:t>
            </a:r>
            <a:r>
              <a:rPr lang="it-IT" dirty="0" err="1"/>
              <a:t>Maße</a:t>
            </a:r>
            <a:r>
              <a:rPr lang="it-IT" dirty="0"/>
              <a:t>, </a:t>
            </a:r>
            <a:r>
              <a:rPr lang="it-IT" dirty="0" err="1"/>
              <a:t>doch</a:t>
            </a:r>
            <a:r>
              <a:rPr lang="it-IT" dirty="0"/>
              <a:t> </a:t>
            </a:r>
            <a:r>
              <a:rPr lang="it-IT" dirty="0" err="1"/>
              <a:t>vor</a:t>
            </a:r>
            <a:r>
              <a:rPr lang="it-IT" dirty="0"/>
              <a:t> </a:t>
            </a:r>
            <a:r>
              <a:rPr lang="it-IT" dirty="0" err="1"/>
              <a:t>allem</a:t>
            </a:r>
            <a:r>
              <a:rPr lang="it-IT" dirty="0"/>
              <a:t> die </a:t>
            </a:r>
            <a:r>
              <a:rPr lang="it-IT" dirty="0" err="1"/>
              <a:t>Demut</a:t>
            </a:r>
            <a:r>
              <a:rPr lang="it-IT" dirty="0"/>
              <a:t> und die </a:t>
            </a:r>
            <a:r>
              <a:rPr lang="it-IT" dirty="0" err="1"/>
              <a:t>Sanftmut</a:t>
            </a:r>
            <a:r>
              <a:rPr lang="it-IT" dirty="0"/>
              <a:t>. </a:t>
            </a:r>
            <a:r>
              <a:rPr lang="it-IT" dirty="0" err="1"/>
              <a:t>Er</a:t>
            </a:r>
            <a:r>
              <a:rPr lang="it-IT" dirty="0"/>
              <a:t> </a:t>
            </a:r>
            <a:r>
              <a:rPr lang="it-IT" dirty="0" err="1"/>
              <a:t>lebte</a:t>
            </a:r>
            <a:r>
              <a:rPr lang="it-IT" dirty="0"/>
              <a:t> </a:t>
            </a:r>
            <a:r>
              <a:rPr lang="it-IT" dirty="0" err="1"/>
              <a:t>verborgen</a:t>
            </a:r>
            <a:r>
              <a:rPr lang="it-IT" dirty="0"/>
              <a:t> und war </a:t>
            </a:r>
            <a:r>
              <a:rPr lang="it-IT" dirty="0" err="1"/>
              <a:t>doch</a:t>
            </a:r>
            <a:r>
              <a:rPr lang="it-IT" dirty="0"/>
              <a:t> </a:t>
            </a:r>
            <a:r>
              <a:rPr lang="it-IT" dirty="0" err="1"/>
              <a:t>groß</a:t>
            </a:r>
            <a:r>
              <a:rPr lang="it-IT" dirty="0"/>
              <a:t> </a:t>
            </a:r>
            <a:r>
              <a:rPr lang="it-IT" dirty="0" err="1"/>
              <a:t>vor</a:t>
            </a:r>
            <a:r>
              <a:rPr lang="it-IT" dirty="0"/>
              <a:t> </a:t>
            </a:r>
            <a:r>
              <a:rPr lang="it-IT" dirty="0" err="1"/>
              <a:t>Gott</a:t>
            </a:r>
            <a:r>
              <a:rPr lang="it-IT" dirty="0"/>
              <a:t>.</a:t>
            </a:r>
          </a:p>
          <a:p>
            <a:pPr algn="just"/>
            <a:endParaRPr lang="it-IT" dirty="0"/>
          </a:p>
          <a:p>
            <a:pPr algn="just"/>
            <a:r>
              <a:rPr lang="it-IT" dirty="0"/>
              <a:t>Seine </a:t>
            </a:r>
            <a:r>
              <a:rPr lang="it-IT" dirty="0" err="1"/>
              <a:t>Liebe</a:t>
            </a:r>
            <a:r>
              <a:rPr lang="it-IT" dirty="0"/>
              <a:t> war </a:t>
            </a:r>
            <a:r>
              <a:rPr lang="it-IT" dirty="0" err="1"/>
              <a:t>still</a:t>
            </a:r>
            <a:r>
              <a:rPr lang="it-IT" dirty="0"/>
              <a:t>, </a:t>
            </a:r>
            <a:r>
              <a:rPr lang="it-IT" dirty="0" err="1"/>
              <a:t>seine</a:t>
            </a:r>
            <a:r>
              <a:rPr lang="it-IT" dirty="0"/>
              <a:t> </a:t>
            </a:r>
            <a:r>
              <a:rPr lang="it-IT" dirty="0" err="1"/>
              <a:t>Treue</a:t>
            </a:r>
            <a:r>
              <a:rPr lang="it-IT" dirty="0"/>
              <a:t> </a:t>
            </a:r>
            <a:r>
              <a:rPr lang="it-IT" dirty="0" err="1"/>
              <a:t>unerschütterlich</a:t>
            </a:r>
            <a:r>
              <a:rPr lang="it-IT" dirty="0"/>
              <a:t>, </a:t>
            </a:r>
            <a:r>
              <a:rPr lang="it-IT" dirty="0" err="1"/>
              <a:t>sein</a:t>
            </a:r>
            <a:r>
              <a:rPr lang="it-IT" dirty="0"/>
              <a:t> </a:t>
            </a:r>
            <a:r>
              <a:rPr lang="it-IT" dirty="0" err="1"/>
              <a:t>Gehorsam</a:t>
            </a:r>
            <a:r>
              <a:rPr lang="it-IT" dirty="0"/>
              <a:t> </a:t>
            </a:r>
            <a:r>
              <a:rPr lang="it-IT" dirty="0" err="1"/>
              <a:t>vollkommen</a:t>
            </a:r>
            <a:r>
              <a:rPr lang="it-IT" dirty="0"/>
              <a:t>. </a:t>
            </a:r>
            <a:r>
              <a:rPr lang="it-IT" dirty="0" err="1"/>
              <a:t>Er</a:t>
            </a:r>
            <a:r>
              <a:rPr lang="it-IT" dirty="0"/>
              <a:t> </a:t>
            </a:r>
            <a:r>
              <a:rPr lang="it-IT" dirty="0" err="1"/>
              <a:t>verlangte</a:t>
            </a:r>
            <a:r>
              <a:rPr lang="it-IT" dirty="0"/>
              <a:t> </a:t>
            </a:r>
            <a:r>
              <a:rPr lang="it-IT" dirty="0" err="1"/>
              <a:t>nichts</a:t>
            </a:r>
            <a:r>
              <a:rPr lang="it-IT" dirty="0"/>
              <a:t> </a:t>
            </a:r>
            <a:r>
              <a:rPr lang="it-IT" dirty="0" err="1"/>
              <a:t>für</a:t>
            </a:r>
            <a:r>
              <a:rPr lang="it-IT" dirty="0"/>
              <a:t> </a:t>
            </a:r>
            <a:r>
              <a:rPr lang="it-IT" dirty="0" err="1"/>
              <a:t>sich</a:t>
            </a:r>
            <a:r>
              <a:rPr lang="it-IT" dirty="0"/>
              <a:t>, </a:t>
            </a:r>
            <a:r>
              <a:rPr lang="it-IT" dirty="0" err="1"/>
              <a:t>sondern</a:t>
            </a:r>
            <a:r>
              <a:rPr lang="it-IT" dirty="0"/>
              <a:t> </a:t>
            </a:r>
            <a:r>
              <a:rPr lang="it-IT" dirty="0" err="1"/>
              <a:t>ordnete</a:t>
            </a:r>
            <a:r>
              <a:rPr lang="it-IT" dirty="0"/>
              <a:t> </a:t>
            </a:r>
            <a:r>
              <a:rPr lang="it-IT" dirty="0" err="1"/>
              <a:t>alles</a:t>
            </a:r>
            <a:r>
              <a:rPr lang="it-IT" dirty="0"/>
              <a:t> </a:t>
            </a:r>
            <a:r>
              <a:rPr lang="it-IT" dirty="0" err="1"/>
              <a:t>dem</a:t>
            </a:r>
            <a:r>
              <a:rPr lang="it-IT" dirty="0"/>
              <a:t> </a:t>
            </a:r>
            <a:r>
              <a:rPr lang="it-IT" dirty="0" err="1"/>
              <a:t>Willen</a:t>
            </a:r>
            <a:r>
              <a:rPr lang="it-IT" dirty="0"/>
              <a:t> </a:t>
            </a:r>
            <a:r>
              <a:rPr lang="it-IT" dirty="0" err="1"/>
              <a:t>Gottes</a:t>
            </a:r>
            <a:r>
              <a:rPr lang="it-IT" dirty="0"/>
              <a:t> </a:t>
            </a:r>
            <a:r>
              <a:rPr lang="it-IT" dirty="0" err="1"/>
              <a:t>unter</a:t>
            </a:r>
            <a:r>
              <a:rPr lang="it-IT" dirty="0"/>
              <a:t>.</a:t>
            </a:r>
          </a:p>
          <a:p>
            <a:pPr algn="just"/>
            <a:endParaRPr lang="it-IT" dirty="0"/>
          </a:p>
          <a:p>
            <a:pPr algn="just"/>
            <a:r>
              <a:rPr lang="it-IT" dirty="0" err="1"/>
              <a:t>Deshalb</a:t>
            </a:r>
            <a:r>
              <a:rPr lang="it-IT" dirty="0"/>
              <a:t> </a:t>
            </a:r>
            <a:r>
              <a:rPr lang="it-IT" dirty="0" err="1"/>
              <a:t>ist</a:t>
            </a:r>
            <a:r>
              <a:rPr lang="it-IT" dirty="0"/>
              <a:t> </a:t>
            </a:r>
            <a:r>
              <a:rPr lang="it-IT" dirty="0" err="1"/>
              <a:t>er</a:t>
            </a:r>
            <a:r>
              <a:rPr lang="it-IT" dirty="0"/>
              <a:t> </a:t>
            </a:r>
            <a:r>
              <a:rPr lang="it-IT" dirty="0" err="1"/>
              <a:t>ein</a:t>
            </a:r>
            <a:r>
              <a:rPr lang="it-IT" dirty="0"/>
              <a:t> </a:t>
            </a:r>
            <a:r>
              <a:rPr lang="it-IT" dirty="0" err="1"/>
              <a:t>Vorbild</a:t>
            </a:r>
            <a:r>
              <a:rPr lang="it-IT" dirty="0"/>
              <a:t> </a:t>
            </a:r>
            <a:r>
              <a:rPr lang="it-IT" dirty="0" err="1"/>
              <a:t>für</a:t>
            </a:r>
            <a:r>
              <a:rPr lang="it-IT" dirty="0"/>
              <a:t> alle, die </a:t>
            </a:r>
            <a:r>
              <a:rPr lang="it-IT" dirty="0" err="1"/>
              <a:t>nicht</a:t>
            </a:r>
            <a:r>
              <a:rPr lang="it-IT" dirty="0"/>
              <a:t> </a:t>
            </a:r>
            <a:r>
              <a:rPr lang="it-IT" dirty="0" err="1"/>
              <a:t>im</a:t>
            </a:r>
            <a:r>
              <a:rPr lang="it-IT" dirty="0"/>
              <a:t> </a:t>
            </a:r>
            <a:r>
              <a:rPr lang="it-IT" dirty="0" err="1"/>
              <a:t>Glanz</a:t>
            </a:r>
            <a:r>
              <a:rPr lang="it-IT" dirty="0"/>
              <a:t> </a:t>
            </a:r>
            <a:r>
              <a:rPr lang="it-IT" dirty="0" err="1"/>
              <a:t>der</a:t>
            </a:r>
            <a:r>
              <a:rPr lang="it-IT" dirty="0"/>
              <a:t> </a:t>
            </a:r>
            <a:r>
              <a:rPr lang="it-IT" dirty="0" err="1"/>
              <a:t>Welt</a:t>
            </a:r>
            <a:r>
              <a:rPr lang="it-IT" dirty="0"/>
              <a:t> </a:t>
            </a:r>
            <a:r>
              <a:rPr lang="it-IT" dirty="0" err="1"/>
              <a:t>stehen</a:t>
            </a:r>
            <a:r>
              <a:rPr lang="it-IT" dirty="0"/>
              <a:t>, </a:t>
            </a:r>
            <a:r>
              <a:rPr lang="it-IT" dirty="0" err="1"/>
              <a:t>sondern</a:t>
            </a:r>
            <a:r>
              <a:rPr lang="it-IT" dirty="0"/>
              <a:t> </a:t>
            </a:r>
            <a:r>
              <a:rPr lang="it-IT" dirty="0" err="1"/>
              <a:t>im</a:t>
            </a:r>
            <a:r>
              <a:rPr lang="it-IT" dirty="0"/>
              <a:t> </a:t>
            </a:r>
            <a:r>
              <a:rPr lang="it-IT" dirty="0" err="1"/>
              <a:t>Verborgenen</a:t>
            </a:r>
            <a:r>
              <a:rPr lang="it-IT" dirty="0"/>
              <a:t> </a:t>
            </a:r>
            <a:r>
              <a:rPr lang="it-IT" dirty="0" err="1"/>
              <a:t>Gott</a:t>
            </a:r>
            <a:r>
              <a:rPr lang="it-IT" dirty="0"/>
              <a:t> </a:t>
            </a:r>
            <a:r>
              <a:rPr lang="it-IT" dirty="0" err="1"/>
              <a:t>dienen</a:t>
            </a:r>
            <a:r>
              <a:rPr lang="it-IT" dirty="0"/>
              <a:t>.“</a:t>
            </a:r>
          </a:p>
        </p:txBody>
      </p:sp>
      <p:pic>
        <p:nvPicPr>
          <p:cNvPr id="3" name="Immagine 2">
            <a:extLst>
              <a:ext uri="{FF2B5EF4-FFF2-40B4-BE49-F238E27FC236}">
                <a16:creationId xmlns:a16="http://schemas.microsoft.com/office/drawing/2014/main" id="{BC9194C3-C732-44D1-A92A-B3DB5BDB36EF}"/>
              </a:ext>
            </a:extLst>
          </p:cNvPr>
          <p:cNvPicPr>
            <a:picLocks noChangeAspect="1"/>
          </p:cNvPicPr>
          <p:nvPr/>
        </p:nvPicPr>
        <p:blipFill>
          <a:blip r:embed="rId3"/>
          <a:stretch>
            <a:fillRect/>
          </a:stretch>
        </p:blipFill>
        <p:spPr>
          <a:xfrm>
            <a:off x="8134350" y="0"/>
            <a:ext cx="4057650" cy="5029200"/>
          </a:xfrm>
          <a:prstGeom prst="rect">
            <a:avLst/>
          </a:prstGeom>
        </p:spPr>
      </p:pic>
    </p:spTree>
    <p:extLst>
      <p:ext uri="{BB962C8B-B14F-4D97-AF65-F5344CB8AC3E}">
        <p14:creationId xmlns:p14="http://schemas.microsoft.com/office/powerpoint/2010/main" val="184115160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6097836" cy="3970318"/>
          </a:xfrm>
          <a:prstGeom prst="rect">
            <a:avLst/>
          </a:prstGeom>
          <a:noFill/>
        </p:spPr>
        <p:txBody>
          <a:bodyPr wrap="square">
            <a:spAutoFit/>
          </a:bodyPr>
          <a:lstStyle/>
          <a:p>
            <a:pPr algn="just"/>
            <a:r>
              <a:rPr lang="de-DE" dirty="0"/>
              <a:t>Alfons Maria von </a:t>
            </a:r>
            <a:r>
              <a:rPr lang="de-DE" dirty="0" err="1"/>
              <a:t>Liguori</a:t>
            </a:r>
            <a:r>
              <a:rPr lang="de-DE" dirty="0"/>
              <a:t> (+ 1787)</a:t>
            </a:r>
          </a:p>
          <a:p>
            <a:pPr algn="just"/>
            <a:endParaRPr lang="de-DE" dirty="0"/>
          </a:p>
          <a:p>
            <a:pPr algn="just"/>
            <a:r>
              <a:rPr lang="de-DE" dirty="0"/>
              <a:t>„Der heilige Josef wurde von Gott dazu erwählt, der Beschützer Jesu Christi und der Bräutigam der seligen Jungfrau zu sein. Deshalb hat er eine Würde empfangen, die alle Heiligen überragt.</a:t>
            </a:r>
          </a:p>
          <a:p>
            <a:pPr algn="just"/>
            <a:endParaRPr lang="de-DE" dirty="0"/>
          </a:p>
          <a:p>
            <a:pPr algn="just"/>
            <a:r>
              <a:rPr lang="de-DE" dirty="0"/>
              <a:t>Wer könnte je zweifeln, dass Jesus Christus im Himmel seinem Pflegevater jene Bitten gewährt, die er ihm auf Erden so bereitwillig erfüllt hat? Denn wie hätte der Sohn Gottes, der ihm hier gehorsam war, ihm dort etwas verweigern können?</a:t>
            </a:r>
          </a:p>
          <a:p>
            <a:pPr algn="just"/>
            <a:endParaRPr lang="de-DE" dirty="0"/>
          </a:p>
          <a:p>
            <a:pPr algn="just"/>
            <a:r>
              <a:rPr lang="de-DE" dirty="0"/>
              <a:t>Darum sollen wir mit großem Vertrauen zu Josef gehen, da seine Fürsprache so mächtig ist vor Gott.“</a:t>
            </a:r>
          </a:p>
        </p:txBody>
      </p:sp>
      <p:pic>
        <p:nvPicPr>
          <p:cNvPr id="3" name="Immagine 2">
            <a:extLst>
              <a:ext uri="{FF2B5EF4-FFF2-40B4-BE49-F238E27FC236}">
                <a16:creationId xmlns:a16="http://schemas.microsoft.com/office/drawing/2014/main" id="{C7A5C53A-A6EA-48BB-96DF-7C071F662C35}"/>
              </a:ext>
            </a:extLst>
          </p:cNvPr>
          <p:cNvPicPr>
            <a:picLocks noChangeAspect="1"/>
          </p:cNvPicPr>
          <p:nvPr/>
        </p:nvPicPr>
        <p:blipFill>
          <a:blip r:embed="rId3"/>
          <a:stretch>
            <a:fillRect/>
          </a:stretch>
        </p:blipFill>
        <p:spPr>
          <a:xfrm>
            <a:off x="8610600" y="0"/>
            <a:ext cx="3581400" cy="5514975"/>
          </a:xfrm>
          <a:prstGeom prst="rect">
            <a:avLst/>
          </a:prstGeom>
        </p:spPr>
      </p:pic>
    </p:spTree>
    <p:extLst>
      <p:ext uri="{BB962C8B-B14F-4D97-AF65-F5344CB8AC3E}">
        <p14:creationId xmlns:p14="http://schemas.microsoft.com/office/powerpoint/2010/main" val="5866083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5" name="Immagine 4">
            <a:extLst>
              <a:ext uri="{FF2B5EF4-FFF2-40B4-BE49-F238E27FC236}">
                <a16:creationId xmlns:a16="http://schemas.microsoft.com/office/drawing/2014/main" id="{E88D603E-0768-46D6-9F84-2F4B767C97AB}"/>
              </a:ext>
            </a:extLst>
          </p:cNvPr>
          <p:cNvPicPr>
            <a:picLocks noChangeAspect="1"/>
          </p:cNvPicPr>
          <p:nvPr/>
        </p:nvPicPr>
        <p:blipFill>
          <a:blip r:embed="rId3"/>
          <a:stretch>
            <a:fillRect/>
          </a:stretch>
        </p:blipFill>
        <p:spPr>
          <a:xfrm>
            <a:off x="3651102" y="520995"/>
            <a:ext cx="7778037" cy="5816010"/>
          </a:xfrm>
          <a:prstGeom prst="rect">
            <a:avLst/>
          </a:prstGeom>
        </p:spPr>
      </p:pic>
      <p:sp>
        <p:nvSpPr>
          <p:cNvPr id="6" name="CasellaDiTesto 5">
            <a:extLst>
              <a:ext uri="{FF2B5EF4-FFF2-40B4-BE49-F238E27FC236}">
                <a16:creationId xmlns:a16="http://schemas.microsoft.com/office/drawing/2014/main" id="{32B2D6BD-28B5-4953-A6E5-416E32D9D980}"/>
              </a:ext>
            </a:extLst>
          </p:cNvPr>
          <p:cNvSpPr txBox="1"/>
          <p:nvPr/>
        </p:nvSpPr>
        <p:spPr>
          <a:xfrm>
            <a:off x="496559" y="5831633"/>
            <a:ext cx="2899320" cy="369332"/>
          </a:xfrm>
          <a:prstGeom prst="rect">
            <a:avLst/>
          </a:prstGeom>
          <a:noFill/>
        </p:spPr>
        <p:txBody>
          <a:bodyPr wrap="none" rtlCol="0">
            <a:spAutoFit/>
          </a:bodyPr>
          <a:lstStyle/>
          <a:p>
            <a:r>
              <a:rPr lang="it-IT" dirty="0"/>
              <a:t>Gerrit van Honthorst (+1620)</a:t>
            </a:r>
          </a:p>
        </p:txBody>
      </p:sp>
    </p:spTree>
    <p:extLst>
      <p:ext uri="{BB962C8B-B14F-4D97-AF65-F5344CB8AC3E}">
        <p14:creationId xmlns:p14="http://schemas.microsoft.com/office/powerpoint/2010/main" val="233885039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6097836" cy="3416320"/>
          </a:xfrm>
          <a:prstGeom prst="rect">
            <a:avLst/>
          </a:prstGeom>
          <a:noFill/>
        </p:spPr>
        <p:txBody>
          <a:bodyPr wrap="square">
            <a:spAutoFit/>
          </a:bodyPr>
          <a:lstStyle/>
          <a:p>
            <a:pPr algn="just"/>
            <a:r>
              <a:rPr lang="de-DE" dirty="0"/>
              <a:t>Johannes Paul II. (+ 2005)</a:t>
            </a:r>
          </a:p>
          <a:p>
            <a:pPr algn="just"/>
            <a:endParaRPr lang="de-DE" dirty="0"/>
          </a:p>
          <a:p>
            <a:pPr algn="just"/>
            <a:r>
              <a:rPr lang="de-DE" dirty="0"/>
              <a:t>„Josef ist der treue und kluge Diener, den der Herr über sein Haus gesetzt hat. Er hat die Sendung empfangen, über die Anfänge der Erlösung zu wachen.</a:t>
            </a:r>
          </a:p>
          <a:p>
            <a:pPr algn="just"/>
            <a:endParaRPr lang="de-DE" dirty="0"/>
          </a:p>
          <a:p>
            <a:pPr algn="just"/>
            <a:r>
              <a:rPr lang="de-DE" dirty="0"/>
              <a:t>Seine Vaterschaft ist eine echte Teilnahme am Geheimnis der Erlösung: eine Vaterschaft im Geist, geboren aus Liebe, aus Hingabe und aus Gehorsam gegenüber Gott.</a:t>
            </a:r>
          </a:p>
          <a:p>
            <a:pPr algn="just"/>
            <a:endParaRPr lang="de-DE" dirty="0"/>
          </a:p>
          <a:p>
            <a:pPr algn="just"/>
            <a:r>
              <a:rPr lang="de-DE" dirty="0"/>
              <a:t>In ihm erkennt die Kirche das Vorbild dessen, der den Willen Gottes ohne Vorbehalt annimmt.“</a:t>
            </a:r>
          </a:p>
        </p:txBody>
      </p:sp>
      <p:pic>
        <p:nvPicPr>
          <p:cNvPr id="4" name="Immagine 3">
            <a:extLst>
              <a:ext uri="{FF2B5EF4-FFF2-40B4-BE49-F238E27FC236}">
                <a16:creationId xmlns:a16="http://schemas.microsoft.com/office/drawing/2014/main" id="{05E4FC54-C212-41F4-9682-33E48A55E4E2}"/>
              </a:ext>
            </a:extLst>
          </p:cNvPr>
          <p:cNvPicPr>
            <a:picLocks noChangeAspect="1"/>
          </p:cNvPicPr>
          <p:nvPr/>
        </p:nvPicPr>
        <p:blipFill>
          <a:blip r:embed="rId3"/>
          <a:stretch>
            <a:fillRect/>
          </a:stretch>
        </p:blipFill>
        <p:spPr>
          <a:xfrm>
            <a:off x="9134475" y="0"/>
            <a:ext cx="3057525" cy="4543425"/>
          </a:xfrm>
          <a:prstGeom prst="rect">
            <a:avLst/>
          </a:prstGeom>
        </p:spPr>
      </p:pic>
    </p:spTree>
    <p:extLst>
      <p:ext uri="{BB962C8B-B14F-4D97-AF65-F5344CB8AC3E}">
        <p14:creationId xmlns:p14="http://schemas.microsoft.com/office/powerpoint/2010/main" val="287270530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a:effectLst/>
      </p:bgPr>
    </p:bg>
    <p:spTree>
      <p:nvGrpSpPr>
        <p:cNvPr id="1" name=""/>
        <p:cNvGrpSpPr/>
        <p:nvPr/>
      </p:nvGrpSpPr>
      <p:grpSpPr>
        <a:xfrm>
          <a:off x="0" y="0"/>
          <a:ext cx="0" cy="0"/>
          <a:chOff x="0" y="0"/>
          <a:chExt cx="0" cy="0"/>
        </a:xfrm>
      </p:grpSpPr>
      <p:sp>
        <p:nvSpPr>
          <p:cNvPr id="10" name="CasellaDiTesto 9">
            <a:extLst>
              <a:ext uri="{FF2B5EF4-FFF2-40B4-BE49-F238E27FC236}">
                <a16:creationId xmlns:a16="http://schemas.microsoft.com/office/drawing/2014/main" id="{E95D93DE-2602-4CF2-82D8-4930FDAF984A}"/>
              </a:ext>
            </a:extLst>
          </p:cNvPr>
          <p:cNvSpPr txBox="1"/>
          <p:nvPr/>
        </p:nvSpPr>
        <p:spPr>
          <a:xfrm>
            <a:off x="1660793" y="1074971"/>
            <a:ext cx="4435207" cy="3970318"/>
          </a:xfrm>
          <a:prstGeom prst="rect">
            <a:avLst/>
          </a:prstGeom>
          <a:noFill/>
        </p:spPr>
        <p:txBody>
          <a:bodyPr wrap="square">
            <a:spAutoFit/>
          </a:bodyPr>
          <a:lstStyle/>
          <a:p>
            <a:pPr algn="just"/>
            <a:r>
              <a:rPr lang="de-DE" dirty="0" err="1"/>
              <a:t>Josemaría</a:t>
            </a:r>
            <a:r>
              <a:rPr lang="de-DE" dirty="0"/>
              <a:t> </a:t>
            </a:r>
            <a:r>
              <a:rPr lang="de-DE" dirty="0" err="1"/>
              <a:t>Escrivá</a:t>
            </a:r>
            <a:r>
              <a:rPr lang="de-DE" dirty="0"/>
              <a:t> (+ 1975)</a:t>
            </a:r>
          </a:p>
          <a:p>
            <a:pPr algn="just"/>
            <a:endParaRPr lang="de-DE" dirty="0"/>
          </a:p>
          <a:p>
            <a:pPr algn="just"/>
            <a:r>
              <a:rPr lang="de-DE" dirty="0"/>
              <a:t>„Josef ist ein Meister des inneren Lebens. Er lehrt uns, mit Jesus zu leben, ihn zu lieben und ihm zu dienen in den gewöhnlichen Dingen des Alltags.</a:t>
            </a:r>
          </a:p>
          <a:p>
            <a:pPr algn="just"/>
            <a:endParaRPr lang="de-DE" dirty="0"/>
          </a:p>
          <a:p>
            <a:pPr algn="just"/>
            <a:r>
              <a:rPr lang="de-DE" dirty="0"/>
              <a:t>Sein Leben war einfach, aber nicht belanglos; verborgen, aber nicht leer. Gerade in der Arbeit, in der Familie, in der Treue zu den kleinen Pflichten zeigt sich seine Größe.</a:t>
            </a:r>
          </a:p>
          <a:p>
            <a:pPr algn="just"/>
            <a:endParaRPr lang="de-DE" dirty="0"/>
          </a:p>
          <a:p>
            <a:pPr algn="just"/>
            <a:r>
              <a:rPr lang="de-DE" dirty="0"/>
              <a:t>Wenn du Christus finden willst, geh zu Josef: er wird dich lehren, ihn zu erkennen.“</a:t>
            </a:r>
          </a:p>
        </p:txBody>
      </p:sp>
      <p:pic>
        <p:nvPicPr>
          <p:cNvPr id="3" name="Immagine 2">
            <a:extLst>
              <a:ext uri="{FF2B5EF4-FFF2-40B4-BE49-F238E27FC236}">
                <a16:creationId xmlns:a16="http://schemas.microsoft.com/office/drawing/2014/main" id="{36D21877-83E0-4C32-9707-8B62E00EEFB0}"/>
              </a:ext>
            </a:extLst>
          </p:cNvPr>
          <p:cNvPicPr>
            <a:picLocks noChangeAspect="1"/>
          </p:cNvPicPr>
          <p:nvPr/>
        </p:nvPicPr>
        <p:blipFill>
          <a:blip r:embed="rId3"/>
          <a:stretch>
            <a:fillRect/>
          </a:stretch>
        </p:blipFill>
        <p:spPr>
          <a:xfrm>
            <a:off x="7991475" y="0"/>
            <a:ext cx="4200525" cy="5305425"/>
          </a:xfrm>
          <a:prstGeom prst="rect">
            <a:avLst/>
          </a:prstGeom>
        </p:spPr>
      </p:pic>
    </p:spTree>
    <p:extLst>
      <p:ext uri="{BB962C8B-B14F-4D97-AF65-F5344CB8AC3E}">
        <p14:creationId xmlns:p14="http://schemas.microsoft.com/office/powerpoint/2010/main" val="257025096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3" name="Immagine 2">
            <a:extLst>
              <a:ext uri="{FF2B5EF4-FFF2-40B4-BE49-F238E27FC236}">
                <a16:creationId xmlns:a16="http://schemas.microsoft.com/office/drawing/2014/main" id="{66FB8AC5-663B-48FF-80D3-8ECA6A9DF369}"/>
              </a:ext>
            </a:extLst>
          </p:cNvPr>
          <p:cNvPicPr>
            <a:picLocks noChangeAspect="1"/>
          </p:cNvPicPr>
          <p:nvPr/>
        </p:nvPicPr>
        <p:blipFill>
          <a:blip r:embed="rId3"/>
          <a:stretch>
            <a:fillRect/>
          </a:stretch>
        </p:blipFill>
        <p:spPr>
          <a:xfrm>
            <a:off x="2938220" y="0"/>
            <a:ext cx="6315559" cy="6858000"/>
          </a:xfrm>
          <a:prstGeom prst="rect">
            <a:avLst/>
          </a:prstGeom>
        </p:spPr>
      </p:pic>
    </p:spTree>
    <p:extLst>
      <p:ext uri="{BB962C8B-B14F-4D97-AF65-F5344CB8AC3E}">
        <p14:creationId xmlns:p14="http://schemas.microsoft.com/office/powerpoint/2010/main" val="195066662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6">
            <a:extLst>
              <a:ext uri="{FF2B5EF4-FFF2-40B4-BE49-F238E27FC236}">
                <a16:creationId xmlns:a16="http://schemas.microsoft.com/office/drawing/2014/main" id="{6233CABE-6131-41E9-9F42-20F83A40D20F}"/>
              </a:ext>
            </a:extLst>
          </p:cNvPr>
          <p:cNvPicPr>
            <a:picLocks noChangeAspect="1" noChangeArrowheads="1"/>
          </p:cNvPicPr>
          <p:nvPr/>
        </p:nvPicPr>
        <p:blipFill>
          <a:blip r:embed="rId2" cstate="print"/>
          <a:srcRect/>
          <a:stretch>
            <a:fillRect/>
          </a:stretch>
        </p:blipFill>
        <p:spPr bwMode="auto">
          <a:xfrm>
            <a:off x="-32" y="0"/>
            <a:ext cx="12192032" cy="6858000"/>
          </a:xfrm>
          <a:prstGeom prst="rect">
            <a:avLst/>
          </a:prstGeom>
          <a:noFill/>
          <a:ln w="9525">
            <a:noFill/>
            <a:miter lim="800000"/>
            <a:headEnd/>
            <a:tailEnd/>
          </a:ln>
          <a:effectLst/>
        </p:spPr>
      </p:pic>
    </p:spTree>
    <p:extLst>
      <p:ext uri="{BB962C8B-B14F-4D97-AF65-F5344CB8AC3E}">
        <p14:creationId xmlns:p14="http://schemas.microsoft.com/office/powerpoint/2010/main" val="1335684677"/>
      </p:ext>
    </p:extLst>
  </p:cSld>
  <p:clrMapOvr>
    <a:masterClrMapping/>
  </p:clrMapOvr>
  <mc:AlternateContent xmlns:mc="http://schemas.openxmlformats.org/markup-compatibility/2006" xmlns:p14="http://schemas.microsoft.com/office/powerpoint/2010/main">
    <mc:Choice Requires="p14">
      <p:transition spd="slow" p14:dur="2000">
        <p:random/>
      </p:transition>
    </mc:Choice>
    <mc:Fallback xmlns="">
      <p:transition spd="slow">
        <p:random/>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3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4135</TotalTime>
  <Words>1582</Words>
  <Application>Microsoft Office PowerPoint</Application>
  <PresentationFormat>Widescreen</PresentationFormat>
  <Paragraphs>157</Paragraphs>
  <Slides>25</Slides>
  <Notes>0</Notes>
  <HiddenSlides>0</HiddenSlides>
  <MMClips>0</MMClips>
  <ScaleCrop>false</ScaleCrop>
  <HeadingPairs>
    <vt:vector size="6" baseType="variant">
      <vt:variant>
        <vt:lpstr>Caratteri utilizzati</vt:lpstr>
      </vt:variant>
      <vt:variant>
        <vt:i4>7</vt:i4>
      </vt:variant>
      <vt:variant>
        <vt:lpstr>Tema</vt:lpstr>
      </vt:variant>
      <vt:variant>
        <vt:i4>1</vt:i4>
      </vt:variant>
      <vt:variant>
        <vt:lpstr>Titoli diapositive</vt:lpstr>
      </vt:variant>
      <vt:variant>
        <vt:i4>25</vt:i4>
      </vt:variant>
    </vt:vector>
  </HeadingPairs>
  <TitlesOfParts>
    <vt:vector size="33" baseType="lpstr">
      <vt:lpstr>Arial</vt:lpstr>
      <vt:lpstr>Bell MT</vt:lpstr>
      <vt:lpstr>Calibri</vt:lpstr>
      <vt:lpstr>Calibri Light</vt:lpstr>
      <vt:lpstr>Courier New</vt:lpstr>
      <vt:lpstr>DroidSansRegular</vt:lpstr>
      <vt:lpstr>Tahoma</vt: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don Luca Cemin</dc:creator>
  <cp:lastModifiedBy>don Luca Cemin</cp:lastModifiedBy>
  <cp:revision>350</cp:revision>
  <dcterms:created xsi:type="dcterms:W3CDTF">2025-04-30T19:35:07Z</dcterms:created>
  <dcterms:modified xsi:type="dcterms:W3CDTF">2026-03-19T16:42:50Z</dcterms:modified>
</cp:coreProperties>
</file>