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9" r:id="rId2"/>
    <p:sldId id="337" r:id="rId3"/>
    <p:sldId id="331" r:id="rId4"/>
    <p:sldId id="332" r:id="rId5"/>
    <p:sldId id="330" r:id="rId6"/>
    <p:sldId id="336" r:id="rId7"/>
    <p:sldId id="341"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322" r:id="rId21"/>
    <p:sldId id="324" r:id="rId22"/>
    <p:sldId id="325" r:id="rId23"/>
    <p:sldId id="269" r:id="rId24"/>
    <p:sldId id="326" r:id="rId25"/>
    <p:sldId id="270" r:id="rId26"/>
    <p:sldId id="271" r:id="rId27"/>
    <p:sldId id="272" r:id="rId28"/>
    <p:sldId id="273" r:id="rId29"/>
    <p:sldId id="274" r:id="rId30"/>
    <p:sldId id="275" r:id="rId31"/>
    <p:sldId id="277" r:id="rId32"/>
    <p:sldId id="328" r:id="rId33"/>
    <p:sldId id="276" r:id="rId34"/>
    <p:sldId id="340" r:id="rId3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08" autoAdjust="0"/>
    <p:restoredTop sz="94660"/>
  </p:normalViewPr>
  <p:slideViewPr>
    <p:cSldViewPr snapToGrid="0">
      <p:cViewPr varScale="1">
        <p:scale>
          <a:sx n="101" d="100"/>
          <a:sy n="101" d="100"/>
        </p:scale>
        <p:origin x="14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A81D91-87A7-492D-AD8D-946FB1EA5CB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A1C1015-A7E9-4372-8C15-CFFBEF5796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5172C24-FE58-4305-8233-5AFE72EFC305}"/>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DC61D46A-B3E5-4814-9046-6899008FC9F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74EB10-0F51-4DF3-9B5E-98D6130E2CFB}"/>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3219864557"/>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71032C-CE72-46DA-BBEC-A4F1E529AFB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54DBFD0-F682-4403-93D9-DAF4E4F4CB66}"/>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BD6AB6D-39BB-4A76-90D1-699F0A54241D}"/>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DFBE1575-094F-41CB-8E43-67BCE9C3325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6FA055F-C784-4813-8D48-807F050EABCB}"/>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1952164030"/>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746002-1C54-4F18-A39C-B255A86207C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1B7D32C-A66B-46F1-9AB8-3DD669ABB3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28689AF-5CA5-45C4-84FA-2340659779E4}"/>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5F37A3C3-4F61-432D-BCE3-58AAE1C4B95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1C94FC-B366-4A78-B9FF-00D2A543B7F3}"/>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2358816195"/>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7819A8-D5FA-40AB-BAE6-6EBBCA3826F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7294AFE-B6DF-4AE7-B57D-B3849065B13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76839BE-CC6D-447F-81FE-53B798BEB0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04A0AA7-3582-4328-8EE6-25676FDE6403}"/>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6" name="Segnaposto piè di pagina 5">
            <a:extLst>
              <a:ext uri="{FF2B5EF4-FFF2-40B4-BE49-F238E27FC236}">
                <a16:creationId xmlns:a16="http://schemas.microsoft.com/office/drawing/2014/main" id="{ACA87FD1-E8D4-4856-BF6B-D0337BD7CC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122C43E-B58E-4F0D-BFBC-54741E88572E}"/>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3206739055"/>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58A44D-C716-49F8-82E2-170EBE40BC7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2D50727-75B5-4A89-9F94-7C29EE8D90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5D7A8F7-24CA-4130-82A4-DCC1146E452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2895DF9-90DC-4AF6-A6CD-A0333DEB5C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F5D537B-C413-47EB-BDB4-A795EBF46F6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A643119-7BFD-410A-98DD-36ACEC118786}"/>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8" name="Segnaposto piè di pagina 7">
            <a:extLst>
              <a:ext uri="{FF2B5EF4-FFF2-40B4-BE49-F238E27FC236}">
                <a16:creationId xmlns:a16="http://schemas.microsoft.com/office/drawing/2014/main" id="{CE0A33C2-F47D-490E-AB07-2BA69A4C23C7}"/>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02E95A0-C4D6-472A-BAFA-6D086C09E99F}"/>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135142752"/>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48BD3F-6608-44A0-BFBB-2330718B49D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65E0025-930D-4A57-B149-C10C8F574282}"/>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4" name="Segnaposto piè di pagina 3">
            <a:extLst>
              <a:ext uri="{FF2B5EF4-FFF2-40B4-BE49-F238E27FC236}">
                <a16:creationId xmlns:a16="http://schemas.microsoft.com/office/drawing/2014/main" id="{18D3AD04-4C36-4D78-B656-1460EF7D010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94435E5-D68E-4D6B-9E63-3592FA9C45DA}"/>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3607501786"/>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F66891D-EFCE-409C-A624-E3583DE62FF1}"/>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3" name="Segnaposto piè di pagina 2">
            <a:extLst>
              <a:ext uri="{FF2B5EF4-FFF2-40B4-BE49-F238E27FC236}">
                <a16:creationId xmlns:a16="http://schemas.microsoft.com/office/drawing/2014/main" id="{7AD3F06F-ABF5-427B-9059-B6A46830FA9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6FEA118-6EC7-420B-B98E-9A6DB2601FAD}"/>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3914361201"/>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088F81-57C6-425E-BA99-E641CB38E0B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1EB1F96-B10D-449E-96E7-6319BA2F3D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7E2B4376-420D-48CB-B0FF-EAF8528BF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37785E5-3AAC-47A8-B26C-528911191BD5}"/>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6" name="Segnaposto piè di pagina 5">
            <a:extLst>
              <a:ext uri="{FF2B5EF4-FFF2-40B4-BE49-F238E27FC236}">
                <a16:creationId xmlns:a16="http://schemas.microsoft.com/office/drawing/2014/main" id="{36BBA435-F424-48EA-889E-D2D869999B0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46076CA-B966-4641-84F7-694FD5399779}"/>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3632547482"/>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1E856B-D617-4974-A0DE-6F5AF53E8DD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4CF9F3A-0CAD-470F-8DF0-3032F05FA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CCD2012-2B31-40FA-B460-3200D0ACD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D223063-D17B-42D2-805F-4C5E10BF5214}"/>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6" name="Segnaposto piè di pagina 5">
            <a:extLst>
              <a:ext uri="{FF2B5EF4-FFF2-40B4-BE49-F238E27FC236}">
                <a16:creationId xmlns:a16="http://schemas.microsoft.com/office/drawing/2014/main" id="{EAC98426-BD8C-4456-A889-5DE756AAE5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E32E2F9-BDF3-448A-9318-AC912C470B0A}"/>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1935823493"/>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27CC32-D4C2-45D6-91AB-9722851292E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A549E76-3001-493E-8422-DF7BB15DF537}"/>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CD0030-608D-403B-A0D6-3199DC957C59}"/>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D6A8A007-ECC6-4A62-9E1D-BCA83861A8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CD0D010-76CF-4D56-9362-6734951F33C9}"/>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2509572794"/>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E8C9ABD-E729-4722-9DF9-A5599EFDF979}"/>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9F1700F-4229-4804-902D-86AAD4E4571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B64D024-64D0-4434-8879-608A6391D08A}"/>
              </a:ext>
            </a:extLst>
          </p:cNvPr>
          <p:cNvSpPr>
            <a:spLocks noGrp="1"/>
          </p:cNvSpPr>
          <p:nvPr>
            <p:ph type="dt" sz="half" idx="10"/>
          </p:nvPr>
        </p:nvSpPr>
        <p:spPr/>
        <p:txBody>
          <a:body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C7FBEF4B-6607-45ED-8B16-D13F1B064A8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4064AC7-2F47-418D-A5F3-CD9339A8C1E3}"/>
              </a:ext>
            </a:extLst>
          </p:cNvPr>
          <p:cNvSpPr>
            <a:spLocks noGrp="1"/>
          </p:cNvSpPr>
          <p:nvPr>
            <p:ph type="sldNum" sz="quarter" idx="12"/>
          </p:nvPr>
        </p:nvSpPr>
        <p:spPr/>
        <p:txBody>
          <a:bodyPr/>
          <a:lstStyle/>
          <a:p>
            <a:fld id="{D88F3488-4E86-4F82-8C29-0BB71BF0452F}" type="slidenum">
              <a:rPr lang="it-IT" smtClean="0"/>
              <a:t>‹N›</a:t>
            </a:fld>
            <a:endParaRPr lang="it-IT"/>
          </a:p>
        </p:txBody>
      </p:sp>
    </p:spTree>
    <p:extLst>
      <p:ext uri="{BB962C8B-B14F-4D97-AF65-F5344CB8AC3E}">
        <p14:creationId xmlns:p14="http://schemas.microsoft.com/office/powerpoint/2010/main" val="4202970384"/>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C1FC5A9-716D-4AC7-8208-1360336A3C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0EC498B-182B-4534-88F4-2B33A43B8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BF84D20-3F25-49FE-A9D9-5796373FFC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77F90-048F-41CD-9EAE-45FEE8BDE2CA}" type="datetimeFigureOut">
              <a:rPr lang="it-IT" smtClean="0"/>
              <a:t>04/04/2025</a:t>
            </a:fld>
            <a:endParaRPr lang="it-IT"/>
          </a:p>
        </p:txBody>
      </p:sp>
      <p:sp>
        <p:nvSpPr>
          <p:cNvPr id="5" name="Segnaposto piè di pagina 4">
            <a:extLst>
              <a:ext uri="{FF2B5EF4-FFF2-40B4-BE49-F238E27FC236}">
                <a16:creationId xmlns:a16="http://schemas.microsoft.com/office/drawing/2014/main" id="{DD1D0885-5066-4804-8F84-54848968EC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123A6EF-ABCC-4B73-A1B4-D1A97DF6A0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8F3488-4E86-4F82-8C29-0BB71BF0452F}" type="slidenum">
              <a:rPr lang="it-IT" smtClean="0"/>
              <a:t>‹N›</a:t>
            </a:fld>
            <a:endParaRPr lang="it-IT"/>
          </a:p>
        </p:txBody>
      </p:sp>
    </p:spTree>
    <p:extLst>
      <p:ext uri="{BB962C8B-B14F-4D97-AF65-F5344CB8AC3E}">
        <p14:creationId xmlns:p14="http://schemas.microsoft.com/office/powerpoint/2010/main" val="392264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m-i.info/de/was-ist-das-innere-gebet/#_ftn1"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sentierietracce.it/donluca/wp-content/uploads/2024/05/Rito-della-messa-200323.pdf" TargetMode="External"/><Relationship Id="rId2" Type="http://schemas.openxmlformats.org/officeDocument/2006/relationships/hyperlink" Target="https://www.bibleserver.com/EU/Johannes17" TargetMode="Externa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www.vaticannews.va/de/gebete/barmherzigkeitsrosenkranz.html" TargetMode="Externa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026" name="Picture 2" descr="Heritage Images/Getty Images">
            <a:extLst>
              <a:ext uri="{FF2B5EF4-FFF2-40B4-BE49-F238E27FC236}">
                <a16:creationId xmlns:a16="http://schemas.microsoft.com/office/drawing/2014/main" id="{2ECED129-A633-48A9-BDB2-E469F15F4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663" y="0"/>
            <a:ext cx="51466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E286FBCA-0B6F-4B94-9EEB-209E0444A04B}"/>
              </a:ext>
            </a:extLst>
          </p:cNvPr>
          <p:cNvSpPr txBox="1"/>
          <p:nvPr/>
        </p:nvSpPr>
        <p:spPr>
          <a:xfrm>
            <a:off x="646176" y="5401056"/>
            <a:ext cx="2535936" cy="646331"/>
          </a:xfrm>
          <a:prstGeom prst="rect">
            <a:avLst/>
          </a:prstGeom>
          <a:noFill/>
        </p:spPr>
        <p:txBody>
          <a:bodyPr wrap="square" rtlCol="0">
            <a:spAutoFit/>
          </a:bodyPr>
          <a:lstStyle/>
          <a:p>
            <a:r>
              <a:rPr lang="it-IT" b="1" i="0" dirty="0">
                <a:solidFill>
                  <a:srgbClr val="4F3939"/>
                </a:solidFill>
                <a:effectLst/>
                <a:latin typeface="pt serif" panose="020A0603040505020204" pitchFamily="18" charset="0"/>
              </a:rPr>
              <a:t>Rembrandt van Rijn</a:t>
            </a:r>
            <a:r>
              <a:rPr lang="it-IT" b="0" i="0" dirty="0">
                <a:solidFill>
                  <a:srgbClr val="4F3939"/>
                </a:solidFill>
                <a:effectLst/>
                <a:latin typeface="pt serif" panose="020A0603040505020204" pitchFamily="18" charset="0"/>
              </a:rPr>
              <a:t> (1606-1669)</a:t>
            </a:r>
            <a:endParaRPr lang="it-IT" dirty="0"/>
          </a:p>
        </p:txBody>
      </p:sp>
    </p:spTree>
    <p:extLst>
      <p:ext uri="{BB962C8B-B14F-4D97-AF65-F5344CB8AC3E}">
        <p14:creationId xmlns:p14="http://schemas.microsoft.com/office/powerpoint/2010/main" val="8428163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5DFB6BF-2D5A-4A8B-8255-68AE0CB6E336}"/>
              </a:ext>
            </a:extLst>
          </p:cNvPr>
          <p:cNvSpPr txBox="1"/>
          <p:nvPr/>
        </p:nvSpPr>
        <p:spPr>
          <a:xfrm>
            <a:off x="9294876" y="5477256"/>
            <a:ext cx="2535936" cy="646331"/>
          </a:xfrm>
          <a:prstGeom prst="rect">
            <a:avLst/>
          </a:prstGeom>
          <a:noFill/>
        </p:spPr>
        <p:txBody>
          <a:bodyPr wrap="square" rtlCol="0">
            <a:spAutoFit/>
          </a:bodyPr>
          <a:lstStyle/>
          <a:p>
            <a:pPr algn="ctr"/>
            <a:r>
              <a:rPr lang="it-IT" b="1" i="0" dirty="0">
                <a:solidFill>
                  <a:srgbClr val="4F3939"/>
                </a:solidFill>
                <a:effectLst/>
                <a:latin typeface="pt serif" panose="020A0603040505020204" pitchFamily="18" charset="0"/>
              </a:rPr>
              <a:t>Die R</a:t>
            </a:r>
            <a:r>
              <a:rPr lang="de-DE" b="1" i="0" dirty="0" err="1">
                <a:solidFill>
                  <a:srgbClr val="4F3939"/>
                </a:solidFill>
                <a:effectLst/>
                <a:latin typeface="pt serif" panose="020A0603040505020204" pitchFamily="18" charset="0"/>
              </a:rPr>
              <a:t>ückkehr</a:t>
            </a:r>
            <a:r>
              <a:rPr lang="de-DE" b="1" i="0" dirty="0">
                <a:solidFill>
                  <a:srgbClr val="4F3939"/>
                </a:solidFill>
                <a:effectLst/>
                <a:latin typeface="pt serif" panose="020A0603040505020204" pitchFamily="18" charset="0"/>
              </a:rPr>
              <a:t> des</a:t>
            </a:r>
            <a:r>
              <a:rPr lang="it-IT" b="1" i="0" dirty="0">
                <a:solidFill>
                  <a:srgbClr val="4F3939"/>
                </a:solidFill>
                <a:effectLst/>
                <a:latin typeface="pt serif" panose="020A0603040505020204" pitchFamily="18" charset="0"/>
              </a:rPr>
              <a:t> </a:t>
            </a:r>
            <a:r>
              <a:rPr lang="it-IT" b="1" i="0" dirty="0" err="1">
                <a:solidFill>
                  <a:srgbClr val="4F3939"/>
                </a:solidFill>
                <a:effectLst/>
                <a:latin typeface="pt serif" panose="020A0603040505020204" pitchFamily="18" charset="0"/>
              </a:rPr>
              <a:t>verlorenen</a:t>
            </a:r>
            <a:r>
              <a:rPr lang="it-IT" b="1" i="0" dirty="0">
                <a:solidFill>
                  <a:srgbClr val="4F3939"/>
                </a:solidFill>
                <a:effectLst/>
                <a:latin typeface="pt serif" panose="020A0603040505020204" pitchFamily="18" charset="0"/>
              </a:rPr>
              <a:t> </a:t>
            </a:r>
            <a:r>
              <a:rPr lang="it-IT" b="1" i="0" dirty="0" err="1">
                <a:solidFill>
                  <a:srgbClr val="4F3939"/>
                </a:solidFill>
                <a:effectLst/>
                <a:latin typeface="pt serif" panose="020A0603040505020204" pitchFamily="18" charset="0"/>
              </a:rPr>
              <a:t>Sohnes</a:t>
            </a:r>
            <a:endParaRPr lang="it-IT" dirty="0"/>
          </a:p>
        </p:txBody>
      </p:sp>
      <p:pic>
        <p:nvPicPr>
          <p:cNvPr id="6" name="Immagine 5">
            <a:extLst>
              <a:ext uri="{FF2B5EF4-FFF2-40B4-BE49-F238E27FC236}">
                <a16:creationId xmlns:a16="http://schemas.microsoft.com/office/drawing/2014/main" id="{08AEA01B-60DB-49AE-BC6C-5938AF36C0AA}"/>
              </a:ext>
            </a:extLst>
          </p:cNvPr>
          <p:cNvPicPr>
            <a:picLocks noChangeAspect="1"/>
          </p:cNvPicPr>
          <p:nvPr/>
        </p:nvPicPr>
        <p:blipFill>
          <a:blip r:embed="rId2"/>
          <a:stretch>
            <a:fillRect/>
          </a:stretch>
        </p:blipFill>
        <p:spPr>
          <a:xfrm>
            <a:off x="3425952" y="112001"/>
            <a:ext cx="5352288" cy="6649146"/>
          </a:xfrm>
          <a:prstGeom prst="rect">
            <a:avLst/>
          </a:prstGeom>
        </p:spPr>
      </p:pic>
    </p:spTree>
    <p:extLst>
      <p:ext uri="{BB962C8B-B14F-4D97-AF65-F5344CB8AC3E}">
        <p14:creationId xmlns:p14="http://schemas.microsoft.com/office/powerpoint/2010/main" val="336026794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050" name="Picture 2" descr="Il ritorno del figlio prodigo – Riflessioni a partire dal quadro di  Rembrandt | Ministri degli Infermi">
            <a:extLst>
              <a:ext uri="{FF2B5EF4-FFF2-40B4-BE49-F238E27FC236}">
                <a16:creationId xmlns:a16="http://schemas.microsoft.com/office/drawing/2014/main" id="{835B9B22-35FA-4382-A310-2AE924C1F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7763" y="0"/>
            <a:ext cx="4814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988626"/>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7EDC02A-5753-4726-A67B-37542E2E3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163" y="0"/>
            <a:ext cx="9845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712003"/>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358E9508-E61A-4AE7-B28C-C005C7764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738" y="0"/>
            <a:ext cx="64865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259573"/>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2ED2E72A-05C9-41E5-B800-D3D42E7E7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2650" y="0"/>
            <a:ext cx="534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62584"/>
      </p:ext>
    </p:extLst>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050" name="Picture 2" descr="Il ritorno del figlio prodigo – Riflessioni a partire dal quadro di  Rembrandt | Ministri degli Infermi">
            <a:extLst>
              <a:ext uri="{FF2B5EF4-FFF2-40B4-BE49-F238E27FC236}">
                <a16:creationId xmlns:a16="http://schemas.microsoft.com/office/drawing/2014/main" id="{835B9B22-35FA-4382-A310-2AE924C1F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349257"/>
            <a:ext cx="2813169" cy="4006889"/>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473BD4A6-1339-4C18-B79D-7C6DAD86DDF9}"/>
              </a:ext>
            </a:extLst>
          </p:cNvPr>
          <p:cNvSpPr txBox="1"/>
          <p:nvPr/>
        </p:nvSpPr>
        <p:spPr>
          <a:xfrm>
            <a:off x="1523819" y="1354148"/>
            <a:ext cx="6890349" cy="4442948"/>
          </a:xfrm>
          <a:prstGeom prst="rect">
            <a:avLst/>
          </a:prstGeom>
          <a:solidFill>
            <a:schemeClr val="accent4">
              <a:lumMod val="40000"/>
              <a:lumOff val="60000"/>
            </a:schemeClr>
          </a:solidFill>
          <a:effectLst>
            <a:glow rad="457200">
              <a:schemeClr val="tx1">
                <a:lumMod val="95000"/>
                <a:lumOff val="5000"/>
                <a:alpha val="40000"/>
              </a:schemeClr>
            </a:glow>
          </a:effectLst>
        </p:spPr>
        <p:txBody>
          <a:bodyPr wrap="square">
            <a:spAutoFit/>
          </a:bodyPr>
          <a:lstStyle/>
          <a:p>
            <a:pPr algn="just">
              <a:lnSpc>
                <a:spcPct val="150000"/>
              </a:lnSpc>
            </a:pPr>
            <a:r>
              <a:rPr lang="it-IT" i="1" dirty="0" err="1">
                <a:latin typeface="Comic Sans MS" panose="030F0702030302020204" pitchFamily="66" charset="0"/>
              </a:rPr>
              <a:t>Seid</a:t>
            </a:r>
            <a:r>
              <a:rPr lang="it-IT" i="1" dirty="0">
                <a:latin typeface="Comic Sans MS" panose="030F0702030302020204" pitchFamily="66" charset="0"/>
              </a:rPr>
              <a:t> </a:t>
            </a:r>
            <a:r>
              <a:rPr lang="it-IT" i="1" dirty="0" err="1">
                <a:latin typeface="Comic Sans MS" panose="030F0702030302020204" pitchFamily="66" charset="0"/>
              </a:rPr>
              <a:t>barmherzig</a:t>
            </a:r>
            <a:r>
              <a:rPr lang="it-IT" i="1" dirty="0">
                <a:latin typeface="Comic Sans MS" panose="030F0702030302020204" pitchFamily="66" charset="0"/>
              </a:rPr>
              <a:t>, </a:t>
            </a:r>
            <a:r>
              <a:rPr lang="it-IT" i="1" dirty="0" err="1">
                <a:latin typeface="Comic Sans MS" panose="030F0702030302020204" pitchFamily="66" charset="0"/>
              </a:rPr>
              <a:t>wie</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euer</a:t>
            </a:r>
            <a:r>
              <a:rPr lang="it-IT" i="1" dirty="0">
                <a:latin typeface="Comic Sans MS" panose="030F0702030302020204" pitchFamily="66" charset="0"/>
              </a:rPr>
              <a:t> Vater </a:t>
            </a:r>
            <a:r>
              <a:rPr lang="it-IT" i="1" dirty="0" err="1">
                <a:latin typeface="Comic Sans MS" panose="030F0702030302020204" pitchFamily="66" charset="0"/>
              </a:rPr>
              <a:t>barmherzig</a:t>
            </a:r>
            <a:r>
              <a:rPr lang="it-IT" i="1" dirty="0">
                <a:latin typeface="Comic Sans MS" panose="030F0702030302020204" pitchFamily="66" charset="0"/>
              </a:rPr>
              <a:t> </a:t>
            </a:r>
            <a:r>
              <a:rPr lang="it-IT" i="1" dirty="0" err="1">
                <a:latin typeface="Comic Sans MS" panose="030F0702030302020204" pitchFamily="66" charset="0"/>
              </a:rPr>
              <a:t>ist</a:t>
            </a:r>
            <a:r>
              <a:rPr lang="it-IT" i="1" dirty="0">
                <a:latin typeface="Comic Sans MS" panose="030F0702030302020204" pitchFamily="66" charset="0"/>
              </a:rPr>
              <a:t>! </a:t>
            </a:r>
          </a:p>
          <a:p>
            <a:pPr algn="just">
              <a:lnSpc>
                <a:spcPct val="150000"/>
              </a:lnSpc>
            </a:pPr>
            <a:r>
              <a:rPr lang="it-IT" i="1" dirty="0" err="1">
                <a:latin typeface="Comic Sans MS" panose="030F0702030302020204" pitchFamily="66" charset="0"/>
              </a:rPr>
              <a:t>Richtet</a:t>
            </a:r>
            <a:r>
              <a:rPr lang="it-IT" i="1" dirty="0">
                <a:latin typeface="Comic Sans MS" panose="030F0702030302020204" pitchFamily="66" charset="0"/>
              </a:rPr>
              <a:t> </a:t>
            </a:r>
            <a:r>
              <a:rPr lang="it-IT" i="1" dirty="0" err="1">
                <a:latin typeface="Comic Sans MS" panose="030F0702030302020204" pitchFamily="66" charset="0"/>
              </a:rPr>
              <a:t>nicht</a:t>
            </a:r>
            <a:r>
              <a:rPr lang="it-IT" i="1" dirty="0">
                <a:latin typeface="Comic Sans MS" panose="030F0702030302020204" pitchFamily="66" charset="0"/>
              </a:rPr>
              <a:t>, </a:t>
            </a:r>
            <a:r>
              <a:rPr lang="it-IT" i="1" dirty="0" err="1">
                <a:latin typeface="Comic Sans MS" panose="030F0702030302020204" pitchFamily="66" charset="0"/>
              </a:rPr>
              <a:t>dann</a:t>
            </a:r>
            <a:r>
              <a:rPr lang="it-IT" i="1" dirty="0">
                <a:latin typeface="Comic Sans MS" panose="030F0702030302020204" pitchFamily="66" charset="0"/>
              </a:rPr>
              <a:t> </a:t>
            </a:r>
            <a:r>
              <a:rPr lang="it-IT" i="1" dirty="0" err="1">
                <a:latin typeface="Comic Sans MS" panose="030F0702030302020204" pitchFamily="66" charset="0"/>
              </a:rPr>
              <a:t>werdet</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ihr</a:t>
            </a:r>
            <a:r>
              <a:rPr lang="it-IT" i="1" dirty="0">
                <a:latin typeface="Comic Sans MS" panose="030F0702030302020204" pitchFamily="66" charset="0"/>
              </a:rPr>
              <a:t> </a:t>
            </a:r>
            <a:r>
              <a:rPr lang="it-IT" i="1" dirty="0" err="1">
                <a:latin typeface="Comic Sans MS" panose="030F0702030302020204" pitchFamily="66" charset="0"/>
              </a:rPr>
              <a:t>nicht</a:t>
            </a:r>
            <a:r>
              <a:rPr lang="it-IT" i="1" dirty="0">
                <a:latin typeface="Comic Sans MS" panose="030F0702030302020204" pitchFamily="66" charset="0"/>
              </a:rPr>
              <a:t> </a:t>
            </a:r>
            <a:r>
              <a:rPr lang="it-IT" i="1" dirty="0" err="1">
                <a:latin typeface="Comic Sans MS" panose="030F0702030302020204" pitchFamily="66" charset="0"/>
              </a:rPr>
              <a:t>gerichtet</a:t>
            </a:r>
            <a:r>
              <a:rPr lang="it-IT" i="1" dirty="0">
                <a:latin typeface="Comic Sans MS" panose="030F0702030302020204" pitchFamily="66" charset="0"/>
              </a:rPr>
              <a:t> </a:t>
            </a:r>
            <a:r>
              <a:rPr lang="it-IT" i="1" dirty="0" err="1">
                <a:latin typeface="Comic Sans MS" panose="030F0702030302020204" pitchFamily="66" charset="0"/>
              </a:rPr>
              <a:t>werden</a:t>
            </a:r>
            <a:r>
              <a:rPr lang="it-IT" i="1" dirty="0">
                <a:latin typeface="Comic Sans MS" panose="030F0702030302020204" pitchFamily="66" charset="0"/>
              </a:rPr>
              <a:t>! </a:t>
            </a:r>
          </a:p>
          <a:p>
            <a:pPr algn="just">
              <a:lnSpc>
                <a:spcPct val="150000"/>
              </a:lnSpc>
            </a:pPr>
            <a:r>
              <a:rPr lang="it-IT" i="1" dirty="0" err="1">
                <a:latin typeface="Comic Sans MS" panose="030F0702030302020204" pitchFamily="66" charset="0"/>
              </a:rPr>
              <a:t>Verurteilt</a:t>
            </a:r>
            <a:r>
              <a:rPr lang="it-IT" i="1" dirty="0">
                <a:latin typeface="Comic Sans MS" panose="030F0702030302020204" pitchFamily="66" charset="0"/>
              </a:rPr>
              <a:t> </a:t>
            </a:r>
            <a:r>
              <a:rPr lang="it-IT" i="1" dirty="0" err="1">
                <a:latin typeface="Comic Sans MS" panose="030F0702030302020204" pitchFamily="66" charset="0"/>
              </a:rPr>
              <a:t>nicht</a:t>
            </a:r>
            <a:r>
              <a:rPr lang="it-IT" i="1" dirty="0">
                <a:latin typeface="Comic Sans MS" panose="030F0702030302020204" pitchFamily="66" charset="0"/>
              </a:rPr>
              <a:t>, </a:t>
            </a:r>
            <a:r>
              <a:rPr lang="it-IT" i="1" dirty="0" err="1">
                <a:latin typeface="Comic Sans MS" panose="030F0702030302020204" pitchFamily="66" charset="0"/>
              </a:rPr>
              <a:t>dann</a:t>
            </a:r>
            <a:r>
              <a:rPr lang="it-IT" i="1" dirty="0">
                <a:latin typeface="Comic Sans MS" panose="030F0702030302020204" pitchFamily="66" charset="0"/>
              </a:rPr>
              <a:t> </a:t>
            </a:r>
            <a:r>
              <a:rPr lang="it-IT" i="1" dirty="0" err="1">
                <a:latin typeface="Comic Sans MS" panose="030F0702030302020204" pitchFamily="66" charset="0"/>
              </a:rPr>
              <a:t>werdet</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ihr</a:t>
            </a:r>
            <a:r>
              <a:rPr lang="it-IT" i="1" dirty="0">
                <a:latin typeface="Comic Sans MS" panose="030F0702030302020204" pitchFamily="66" charset="0"/>
              </a:rPr>
              <a:t> </a:t>
            </a:r>
            <a:r>
              <a:rPr lang="it-IT" i="1" dirty="0" err="1">
                <a:latin typeface="Comic Sans MS" panose="030F0702030302020204" pitchFamily="66" charset="0"/>
              </a:rPr>
              <a:t>nicht</a:t>
            </a:r>
            <a:r>
              <a:rPr lang="it-IT" i="1" dirty="0">
                <a:latin typeface="Comic Sans MS" panose="030F0702030302020204" pitchFamily="66" charset="0"/>
              </a:rPr>
              <a:t> </a:t>
            </a:r>
            <a:r>
              <a:rPr lang="it-IT" i="1" dirty="0" err="1">
                <a:latin typeface="Comic Sans MS" panose="030F0702030302020204" pitchFamily="66" charset="0"/>
              </a:rPr>
              <a:t>verurteilt</a:t>
            </a:r>
            <a:r>
              <a:rPr lang="it-IT" i="1" dirty="0">
                <a:latin typeface="Comic Sans MS" panose="030F0702030302020204" pitchFamily="66" charset="0"/>
              </a:rPr>
              <a:t> </a:t>
            </a:r>
            <a:r>
              <a:rPr lang="it-IT" i="1" dirty="0" err="1">
                <a:latin typeface="Comic Sans MS" panose="030F0702030302020204" pitchFamily="66" charset="0"/>
              </a:rPr>
              <a:t>werden</a:t>
            </a:r>
            <a:r>
              <a:rPr lang="it-IT" i="1" dirty="0">
                <a:latin typeface="Comic Sans MS" panose="030F0702030302020204" pitchFamily="66" charset="0"/>
              </a:rPr>
              <a:t>!</a:t>
            </a:r>
          </a:p>
          <a:p>
            <a:pPr algn="just">
              <a:lnSpc>
                <a:spcPct val="150000"/>
              </a:lnSpc>
            </a:pPr>
            <a:r>
              <a:rPr lang="it-IT" i="1" dirty="0" err="1">
                <a:latin typeface="Comic Sans MS" panose="030F0702030302020204" pitchFamily="66" charset="0"/>
              </a:rPr>
              <a:t>Erlasst</a:t>
            </a:r>
            <a:r>
              <a:rPr lang="it-IT" i="1" dirty="0">
                <a:latin typeface="Comic Sans MS" panose="030F0702030302020204" pitchFamily="66" charset="0"/>
              </a:rPr>
              <a:t> </a:t>
            </a:r>
            <a:r>
              <a:rPr lang="it-IT" i="1" dirty="0" err="1">
                <a:latin typeface="Comic Sans MS" panose="030F0702030302020204" pitchFamily="66" charset="0"/>
              </a:rPr>
              <a:t>einander</a:t>
            </a:r>
            <a:r>
              <a:rPr lang="it-IT" i="1" dirty="0">
                <a:latin typeface="Comic Sans MS" panose="030F0702030302020204" pitchFamily="66" charset="0"/>
              </a:rPr>
              <a:t> die </a:t>
            </a:r>
            <a:r>
              <a:rPr lang="it-IT" i="1" dirty="0" err="1">
                <a:latin typeface="Comic Sans MS" panose="030F0702030302020204" pitchFamily="66" charset="0"/>
              </a:rPr>
              <a:t>Schuld</a:t>
            </a:r>
            <a:r>
              <a:rPr lang="it-IT" i="1" dirty="0">
                <a:latin typeface="Comic Sans MS" panose="030F0702030302020204" pitchFamily="66" charset="0"/>
              </a:rPr>
              <a:t>, </a:t>
            </a:r>
            <a:r>
              <a:rPr lang="it-IT" i="1" dirty="0" err="1">
                <a:latin typeface="Comic Sans MS" panose="030F0702030302020204" pitchFamily="66" charset="0"/>
              </a:rPr>
              <a:t>dann</a:t>
            </a:r>
            <a:r>
              <a:rPr lang="it-IT" i="1" dirty="0">
                <a:latin typeface="Comic Sans MS" panose="030F0702030302020204" pitchFamily="66" charset="0"/>
              </a:rPr>
              <a:t> </a:t>
            </a:r>
            <a:r>
              <a:rPr lang="it-IT" i="1" dirty="0" err="1">
                <a:latin typeface="Comic Sans MS" panose="030F0702030302020204" pitchFamily="66" charset="0"/>
              </a:rPr>
              <a:t>wird</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euch</a:t>
            </a:r>
            <a:r>
              <a:rPr lang="it-IT" i="1" dirty="0">
                <a:latin typeface="Comic Sans MS" panose="030F0702030302020204" pitchFamily="66" charset="0"/>
              </a:rPr>
              <a:t> die </a:t>
            </a:r>
            <a:r>
              <a:rPr lang="it-IT" i="1" dirty="0" err="1">
                <a:latin typeface="Comic Sans MS" panose="030F0702030302020204" pitchFamily="66" charset="0"/>
              </a:rPr>
              <a:t>Schuld</a:t>
            </a:r>
            <a:r>
              <a:rPr lang="it-IT" i="1" dirty="0">
                <a:latin typeface="Comic Sans MS" panose="030F0702030302020204" pitchFamily="66" charset="0"/>
              </a:rPr>
              <a:t> </a:t>
            </a:r>
            <a:r>
              <a:rPr lang="it-IT" i="1" dirty="0" err="1">
                <a:latin typeface="Comic Sans MS" panose="030F0702030302020204" pitchFamily="66" charset="0"/>
              </a:rPr>
              <a:t>erlassen</a:t>
            </a:r>
            <a:r>
              <a:rPr lang="it-IT" i="1" dirty="0">
                <a:latin typeface="Comic Sans MS" panose="030F0702030302020204" pitchFamily="66" charset="0"/>
              </a:rPr>
              <a:t> </a:t>
            </a:r>
            <a:r>
              <a:rPr lang="it-IT" i="1" dirty="0" err="1">
                <a:latin typeface="Comic Sans MS" panose="030F0702030302020204" pitchFamily="66" charset="0"/>
              </a:rPr>
              <a:t>werden</a:t>
            </a:r>
            <a:r>
              <a:rPr lang="it-IT" i="1" dirty="0">
                <a:latin typeface="Comic Sans MS" panose="030F0702030302020204" pitchFamily="66" charset="0"/>
              </a:rPr>
              <a:t>! </a:t>
            </a:r>
          </a:p>
          <a:p>
            <a:pPr algn="just">
              <a:lnSpc>
                <a:spcPct val="150000"/>
              </a:lnSpc>
            </a:pPr>
            <a:r>
              <a:rPr lang="it-IT" i="1" dirty="0" err="1">
                <a:latin typeface="Comic Sans MS" panose="030F0702030302020204" pitchFamily="66" charset="0"/>
              </a:rPr>
              <a:t>Gebt</a:t>
            </a:r>
            <a:r>
              <a:rPr lang="it-IT" i="1" dirty="0">
                <a:latin typeface="Comic Sans MS" panose="030F0702030302020204" pitchFamily="66" charset="0"/>
              </a:rPr>
              <a:t>, </a:t>
            </a:r>
            <a:r>
              <a:rPr lang="it-IT" i="1" dirty="0" err="1">
                <a:latin typeface="Comic Sans MS" panose="030F0702030302020204" pitchFamily="66" charset="0"/>
              </a:rPr>
              <a:t>dann</a:t>
            </a:r>
            <a:r>
              <a:rPr lang="it-IT" i="1" dirty="0">
                <a:latin typeface="Comic Sans MS" panose="030F0702030302020204" pitchFamily="66" charset="0"/>
              </a:rPr>
              <a:t> </a:t>
            </a:r>
            <a:r>
              <a:rPr lang="it-IT" i="1" dirty="0" err="1">
                <a:latin typeface="Comic Sans MS" panose="030F0702030302020204" pitchFamily="66" charset="0"/>
              </a:rPr>
              <a:t>wird</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euch</a:t>
            </a:r>
            <a:r>
              <a:rPr lang="it-IT" i="1" dirty="0">
                <a:latin typeface="Comic Sans MS" panose="030F0702030302020204" pitchFamily="66" charset="0"/>
              </a:rPr>
              <a:t> </a:t>
            </a:r>
            <a:r>
              <a:rPr lang="it-IT" i="1" dirty="0" err="1">
                <a:latin typeface="Comic Sans MS" panose="030F0702030302020204" pitchFamily="66" charset="0"/>
              </a:rPr>
              <a:t>gegeben</a:t>
            </a:r>
            <a:r>
              <a:rPr lang="it-IT" i="1" dirty="0">
                <a:latin typeface="Comic Sans MS" panose="030F0702030302020204" pitchFamily="66" charset="0"/>
              </a:rPr>
              <a:t> </a:t>
            </a:r>
            <a:r>
              <a:rPr lang="it-IT" i="1" dirty="0" err="1">
                <a:latin typeface="Comic Sans MS" panose="030F0702030302020204" pitchFamily="66" charset="0"/>
              </a:rPr>
              <a:t>werden</a:t>
            </a:r>
            <a:r>
              <a:rPr lang="it-IT" i="1" dirty="0">
                <a:latin typeface="Comic Sans MS" panose="030F0702030302020204" pitchFamily="66" charset="0"/>
              </a:rPr>
              <a:t>! </a:t>
            </a:r>
          </a:p>
          <a:p>
            <a:pPr algn="just">
              <a:lnSpc>
                <a:spcPct val="150000"/>
              </a:lnSpc>
            </a:pPr>
            <a:r>
              <a:rPr lang="it-IT" i="1" dirty="0" err="1">
                <a:latin typeface="Comic Sans MS" panose="030F0702030302020204" pitchFamily="66" charset="0"/>
              </a:rPr>
              <a:t>Ein</a:t>
            </a:r>
            <a:r>
              <a:rPr lang="it-IT" i="1" dirty="0">
                <a:latin typeface="Comic Sans MS" panose="030F0702030302020204" pitchFamily="66" charset="0"/>
              </a:rPr>
              <a:t> </a:t>
            </a:r>
            <a:r>
              <a:rPr lang="it-IT" i="1" dirty="0" err="1">
                <a:latin typeface="Comic Sans MS" panose="030F0702030302020204" pitchFamily="66" charset="0"/>
              </a:rPr>
              <a:t>gutes</a:t>
            </a:r>
            <a:r>
              <a:rPr lang="it-IT" i="1" dirty="0">
                <a:latin typeface="Comic Sans MS" panose="030F0702030302020204" pitchFamily="66" charset="0"/>
              </a:rPr>
              <a:t>, </a:t>
            </a:r>
            <a:r>
              <a:rPr lang="it-IT" i="1" dirty="0" err="1">
                <a:latin typeface="Comic Sans MS" panose="030F0702030302020204" pitchFamily="66" charset="0"/>
              </a:rPr>
              <a:t>volles</a:t>
            </a:r>
            <a:r>
              <a:rPr lang="it-IT" i="1" dirty="0">
                <a:latin typeface="Comic Sans MS" panose="030F0702030302020204" pitchFamily="66" charset="0"/>
              </a:rPr>
              <a:t>, </a:t>
            </a:r>
            <a:r>
              <a:rPr lang="it-IT" i="1" dirty="0" err="1">
                <a:latin typeface="Comic Sans MS" panose="030F0702030302020204" pitchFamily="66" charset="0"/>
              </a:rPr>
              <a:t>gehäuftes</a:t>
            </a:r>
            <a:r>
              <a:rPr lang="it-IT" i="1" dirty="0">
                <a:latin typeface="Comic Sans MS" panose="030F0702030302020204" pitchFamily="66" charset="0"/>
              </a:rPr>
              <a:t>, </a:t>
            </a:r>
            <a:r>
              <a:rPr lang="it-IT" i="1" dirty="0" err="1">
                <a:latin typeface="Comic Sans MS" panose="030F0702030302020204" pitchFamily="66" charset="0"/>
              </a:rPr>
              <a:t>überfließendes</a:t>
            </a:r>
            <a:r>
              <a:rPr lang="it-IT" i="1" dirty="0">
                <a:latin typeface="Comic Sans MS" panose="030F0702030302020204" pitchFamily="66" charset="0"/>
              </a:rPr>
              <a:t> </a:t>
            </a:r>
            <a:r>
              <a:rPr lang="it-IT" i="1" dirty="0" err="1">
                <a:latin typeface="Comic Sans MS" panose="030F0702030302020204" pitchFamily="66" charset="0"/>
              </a:rPr>
              <a:t>Maß</a:t>
            </a:r>
            <a:r>
              <a:rPr lang="it-IT" i="1" dirty="0">
                <a:latin typeface="Comic Sans MS" panose="030F0702030302020204" pitchFamily="66" charset="0"/>
              </a:rPr>
              <a:t> </a:t>
            </a:r>
            <a:r>
              <a:rPr lang="it-IT" i="1" dirty="0" err="1">
                <a:latin typeface="Comic Sans MS" panose="030F0702030302020204" pitchFamily="66" charset="0"/>
              </a:rPr>
              <a:t>wird</a:t>
            </a:r>
            <a:r>
              <a:rPr lang="it-IT" i="1" dirty="0">
                <a:latin typeface="Comic Sans MS" panose="030F0702030302020204" pitchFamily="66" charset="0"/>
              </a:rPr>
              <a:t> man </a:t>
            </a:r>
            <a:r>
              <a:rPr lang="it-IT" i="1" dirty="0" err="1">
                <a:latin typeface="Comic Sans MS" panose="030F0702030302020204" pitchFamily="66" charset="0"/>
              </a:rPr>
              <a:t>euch</a:t>
            </a:r>
            <a:r>
              <a:rPr lang="it-IT" i="1" dirty="0">
                <a:latin typeface="Comic Sans MS" panose="030F0702030302020204" pitchFamily="66" charset="0"/>
              </a:rPr>
              <a:t> in </a:t>
            </a:r>
            <a:r>
              <a:rPr lang="it-IT" i="1" dirty="0" err="1">
                <a:latin typeface="Comic Sans MS" panose="030F0702030302020204" pitchFamily="66" charset="0"/>
              </a:rPr>
              <a:t>den</a:t>
            </a:r>
            <a:r>
              <a:rPr lang="it-IT" i="1" dirty="0">
                <a:latin typeface="Comic Sans MS" panose="030F0702030302020204" pitchFamily="66" charset="0"/>
              </a:rPr>
              <a:t> </a:t>
            </a:r>
            <a:r>
              <a:rPr lang="it-IT" i="1" dirty="0" err="1">
                <a:latin typeface="Comic Sans MS" panose="030F0702030302020204" pitchFamily="66" charset="0"/>
              </a:rPr>
              <a:t>Schoß</a:t>
            </a:r>
            <a:r>
              <a:rPr lang="it-IT" i="1" dirty="0">
                <a:latin typeface="Comic Sans MS" panose="030F0702030302020204" pitchFamily="66" charset="0"/>
              </a:rPr>
              <a:t> </a:t>
            </a:r>
            <a:r>
              <a:rPr lang="it-IT" i="1" dirty="0" err="1">
                <a:latin typeface="Comic Sans MS" panose="030F0702030302020204" pitchFamily="66" charset="0"/>
              </a:rPr>
              <a:t>legen</a:t>
            </a:r>
            <a:r>
              <a:rPr lang="it-IT" i="1" dirty="0">
                <a:latin typeface="Comic Sans MS" panose="030F0702030302020204" pitchFamily="66" charset="0"/>
              </a:rPr>
              <a:t>; </a:t>
            </a:r>
            <a:r>
              <a:rPr lang="it-IT" i="1" dirty="0" err="1">
                <a:latin typeface="Comic Sans MS" panose="030F0702030302020204" pitchFamily="66" charset="0"/>
              </a:rPr>
              <a:t>denn</a:t>
            </a:r>
            <a:r>
              <a:rPr lang="it-IT" i="1" dirty="0">
                <a:latin typeface="Comic Sans MS" panose="030F0702030302020204" pitchFamily="66" charset="0"/>
              </a:rPr>
              <a:t> </a:t>
            </a:r>
            <a:r>
              <a:rPr lang="it-IT" i="1" dirty="0" err="1">
                <a:latin typeface="Comic Sans MS" panose="030F0702030302020204" pitchFamily="66" charset="0"/>
              </a:rPr>
              <a:t>nach</a:t>
            </a:r>
            <a:r>
              <a:rPr lang="it-IT" i="1" dirty="0">
                <a:latin typeface="Comic Sans MS" panose="030F0702030302020204" pitchFamily="66" charset="0"/>
              </a:rPr>
              <a:t> </a:t>
            </a:r>
            <a:r>
              <a:rPr lang="it-IT" i="1" dirty="0" err="1">
                <a:latin typeface="Comic Sans MS" panose="030F0702030302020204" pitchFamily="66" charset="0"/>
              </a:rPr>
              <a:t>dem</a:t>
            </a:r>
            <a:r>
              <a:rPr lang="it-IT" i="1" dirty="0">
                <a:latin typeface="Comic Sans MS" panose="030F0702030302020204" pitchFamily="66" charset="0"/>
              </a:rPr>
              <a:t> </a:t>
            </a:r>
            <a:r>
              <a:rPr lang="it-IT" i="1" dirty="0" err="1">
                <a:latin typeface="Comic Sans MS" panose="030F0702030302020204" pitchFamily="66" charset="0"/>
              </a:rPr>
              <a:t>Maß</a:t>
            </a:r>
            <a:r>
              <a:rPr lang="it-IT" i="1" dirty="0">
                <a:latin typeface="Comic Sans MS" panose="030F0702030302020204" pitchFamily="66" charset="0"/>
              </a:rPr>
              <a:t>, </a:t>
            </a:r>
            <a:r>
              <a:rPr lang="it-IT" i="1" dirty="0" err="1">
                <a:latin typeface="Comic Sans MS" panose="030F0702030302020204" pitchFamily="66" charset="0"/>
              </a:rPr>
              <a:t>mit</a:t>
            </a:r>
            <a:r>
              <a:rPr lang="it-IT" i="1" dirty="0">
                <a:latin typeface="Comic Sans MS" panose="030F0702030302020204" pitchFamily="66" charset="0"/>
              </a:rPr>
              <a:t> </a:t>
            </a:r>
            <a:r>
              <a:rPr lang="it-IT" i="1" dirty="0" err="1">
                <a:latin typeface="Comic Sans MS" panose="030F0702030302020204" pitchFamily="66" charset="0"/>
              </a:rPr>
              <a:t>dem</a:t>
            </a:r>
            <a:r>
              <a:rPr lang="it-IT" i="1" dirty="0">
                <a:latin typeface="Comic Sans MS" panose="030F0702030302020204" pitchFamily="66" charset="0"/>
              </a:rPr>
              <a:t> </a:t>
            </a:r>
            <a:r>
              <a:rPr lang="it-IT" i="1" dirty="0" err="1">
                <a:latin typeface="Comic Sans MS" panose="030F0702030302020204" pitchFamily="66" charset="0"/>
              </a:rPr>
              <a:t>ihr</a:t>
            </a:r>
            <a:r>
              <a:rPr lang="it-IT" i="1" dirty="0">
                <a:latin typeface="Comic Sans MS" panose="030F0702030302020204" pitchFamily="66" charset="0"/>
              </a:rPr>
              <a:t> </a:t>
            </a:r>
            <a:r>
              <a:rPr lang="it-IT" i="1" dirty="0" err="1">
                <a:latin typeface="Comic Sans MS" panose="030F0702030302020204" pitchFamily="66" charset="0"/>
              </a:rPr>
              <a:t>messt</a:t>
            </a:r>
            <a:r>
              <a:rPr lang="it-IT" i="1" dirty="0">
                <a:latin typeface="Comic Sans MS" panose="030F0702030302020204" pitchFamily="66" charset="0"/>
              </a:rPr>
              <a:t>, </a:t>
            </a:r>
            <a:r>
              <a:rPr lang="it-IT" i="1" dirty="0" err="1">
                <a:latin typeface="Comic Sans MS" panose="030F0702030302020204" pitchFamily="66" charset="0"/>
              </a:rPr>
              <a:t>wird</a:t>
            </a:r>
            <a:r>
              <a:rPr lang="it-IT" i="1" dirty="0">
                <a:latin typeface="Comic Sans MS" panose="030F0702030302020204" pitchFamily="66" charset="0"/>
              </a:rPr>
              <a:t> </a:t>
            </a:r>
            <a:r>
              <a:rPr lang="it-IT" i="1" dirty="0" err="1">
                <a:latin typeface="Comic Sans MS" panose="030F0702030302020204" pitchFamily="66" charset="0"/>
              </a:rPr>
              <a:t>auch</a:t>
            </a:r>
            <a:r>
              <a:rPr lang="it-IT" i="1" dirty="0">
                <a:latin typeface="Comic Sans MS" panose="030F0702030302020204" pitchFamily="66" charset="0"/>
              </a:rPr>
              <a:t> </a:t>
            </a:r>
            <a:r>
              <a:rPr lang="it-IT" i="1" dirty="0" err="1">
                <a:latin typeface="Comic Sans MS" panose="030F0702030302020204" pitchFamily="66" charset="0"/>
              </a:rPr>
              <a:t>euch</a:t>
            </a:r>
            <a:r>
              <a:rPr lang="it-IT" i="1" dirty="0">
                <a:latin typeface="Comic Sans MS" panose="030F0702030302020204" pitchFamily="66" charset="0"/>
              </a:rPr>
              <a:t> </a:t>
            </a:r>
            <a:r>
              <a:rPr lang="it-IT" i="1" dirty="0" err="1">
                <a:latin typeface="Comic Sans MS" panose="030F0702030302020204" pitchFamily="66" charset="0"/>
              </a:rPr>
              <a:t>zugemessen</a:t>
            </a:r>
            <a:r>
              <a:rPr lang="it-IT" i="1" dirty="0">
                <a:latin typeface="Comic Sans MS" panose="030F0702030302020204" pitchFamily="66" charset="0"/>
              </a:rPr>
              <a:t> </a:t>
            </a:r>
            <a:r>
              <a:rPr lang="it-IT" i="1" dirty="0" err="1">
                <a:latin typeface="Comic Sans MS" panose="030F0702030302020204" pitchFamily="66" charset="0"/>
              </a:rPr>
              <a:t>werden</a:t>
            </a:r>
            <a:r>
              <a:rPr lang="it-IT" i="1" dirty="0">
                <a:latin typeface="Comic Sans MS" panose="030F0702030302020204" pitchFamily="66" charset="0"/>
              </a:rPr>
              <a:t>.</a:t>
            </a:r>
          </a:p>
          <a:p>
            <a:pPr algn="just">
              <a:lnSpc>
                <a:spcPct val="150000"/>
              </a:lnSpc>
            </a:pPr>
            <a:endParaRPr lang="it-IT" sz="1050" i="1" dirty="0">
              <a:latin typeface="Comic Sans MS" panose="030F0702030302020204" pitchFamily="66" charset="0"/>
            </a:endParaRPr>
          </a:p>
          <a:p>
            <a:pPr algn="r">
              <a:lnSpc>
                <a:spcPct val="150000"/>
              </a:lnSpc>
            </a:pPr>
            <a:r>
              <a:rPr lang="it-IT" sz="1200" i="1" dirty="0" err="1">
                <a:latin typeface="Comic Sans MS" panose="030F0702030302020204" pitchFamily="66" charset="0"/>
              </a:rPr>
              <a:t>Lk</a:t>
            </a:r>
            <a:r>
              <a:rPr lang="it-IT" sz="1200" i="1" dirty="0">
                <a:latin typeface="Comic Sans MS" panose="030F0702030302020204" pitchFamily="66" charset="0"/>
              </a:rPr>
              <a:t> 6,36 f.</a:t>
            </a:r>
            <a:r>
              <a:rPr lang="it-IT" i="1" dirty="0">
                <a:latin typeface="Comic Sans MS" panose="030F0702030302020204" pitchFamily="66" charset="0"/>
              </a:rPr>
              <a:t> </a:t>
            </a:r>
          </a:p>
        </p:txBody>
      </p:sp>
    </p:spTree>
    <p:extLst>
      <p:ext uri="{BB962C8B-B14F-4D97-AF65-F5344CB8AC3E}">
        <p14:creationId xmlns:p14="http://schemas.microsoft.com/office/powerpoint/2010/main" val="3437127000"/>
      </p:ext>
    </p:extLst>
  </p:cSld>
  <p:clrMapOvr>
    <a:masterClrMapping/>
  </p:clrMapOvr>
  <mc:AlternateContent xmlns:mc="http://schemas.openxmlformats.org/markup-compatibility/2006">
    <mc:Choice xmlns:p14="http://schemas.microsoft.com/office/powerpoint/2010/main" Requires="p14">
      <p:transition spd="slow" p14:dur="175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50" name="Picture 2" descr="Dio che vieni… (Karl Rahner SJ) | Leggere i segni dei tempi">
            <a:extLst>
              <a:ext uri="{FF2B5EF4-FFF2-40B4-BE49-F238E27FC236}">
                <a16:creationId xmlns:a16="http://schemas.microsoft.com/office/drawing/2014/main" id="{1BCC65CC-9D26-425D-836D-7CB2F248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9683" y="1877682"/>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85862BB6-FFE5-40A1-967A-0F6C9D8EC5DB}"/>
              </a:ext>
            </a:extLst>
          </p:cNvPr>
          <p:cNvSpPr txBox="1"/>
          <p:nvPr/>
        </p:nvSpPr>
        <p:spPr>
          <a:xfrm>
            <a:off x="2233896" y="586596"/>
            <a:ext cx="7306574" cy="880369"/>
          </a:xfrm>
          <a:prstGeom prst="rect">
            <a:avLst/>
          </a:prstGeom>
          <a:noFill/>
        </p:spPr>
        <p:txBody>
          <a:bodyPr wrap="square" rtlCol="0">
            <a:spAutoFit/>
          </a:bodyPr>
          <a:lstStyle/>
          <a:p>
            <a:pPr algn="ctr">
              <a:lnSpc>
                <a:spcPct val="150000"/>
              </a:lnSpc>
            </a:pPr>
            <a:r>
              <a:rPr lang="it-IT" dirty="0"/>
              <a:t>Karl </a:t>
            </a:r>
            <a:r>
              <a:rPr lang="it-IT" dirty="0" err="1"/>
              <a:t>Rahner</a:t>
            </a:r>
            <a:r>
              <a:rPr lang="it-IT" dirty="0"/>
              <a:t> S.J., 1904-1984</a:t>
            </a:r>
          </a:p>
          <a:p>
            <a:pPr algn="ctr">
              <a:lnSpc>
                <a:spcPct val="150000"/>
              </a:lnSpc>
            </a:pPr>
            <a:r>
              <a:rPr lang="it-IT" dirty="0"/>
              <a:t>«</a:t>
            </a:r>
            <a:r>
              <a:rPr lang="it-IT" dirty="0" err="1"/>
              <a:t>Eucharistische</a:t>
            </a:r>
            <a:r>
              <a:rPr lang="it-IT" dirty="0"/>
              <a:t> </a:t>
            </a:r>
            <a:r>
              <a:rPr lang="it-IT" dirty="0" err="1"/>
              <a:t>Anbetung</a:t>
            </a:r>
            <a:r>
              <a:rPr lang="it-IT" dirty="0"/>
              <a:t>» - M</a:t>
            </a:r>
            <a:r>
              <a:rPr lang="de-DE" dirty="0"/>
              <a:t>ü</a:t>
            </a:r>
            <a:r>
              <a:rPr lang="it-IT" dirty="0" err="1"/>
              <a:t>nchen</a:t>
            </a:r>
            <a:r>
              <a:rPr lang="it-IT" dirty="0"/>
              <a:t>, 1979 </a:t>
            </a:r>
          </a:p>
        </p:txBody>
      </p:sp>
    </p:spTree>
    <p:extLst>
      <p:ext uri="{BB962C8B-B14F-4D97-AF65-F5344CB8AC3E}">
        <p14:creationId xmlns:p14="http://schemas.microsoft.com/office/powerpoint/2010/main" val="1396244745"/>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A873CB6-3078-4D92-A053-6CD55168E9F2}"/>
              </a:ext>
            </a:extLst>
          </p:cNvPr>
          <p:cNvSpPr txBox="1"/>
          <p:nvPr/>
        </p:nvSpPr>
        <p:spPr>
          <a:xfrm>
            <a:off x="1319842" y="819509"/>
            <a:ext cx="7004649" cy="2904193"/>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Kommunion-Empfang bei der Teilnahme am eucharistischen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Gottesdienst ... selbstverständliche Gewohnheit?</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800" dirty="0">
                <a:effectLst/>
                <a:latin typeface="Georgia" panose="02040502050405020303" pitchFamily="18" charset="0"/>
                <a:ea typeface="Times New Roman" panose="02020603050405020304" pitchFamily="18" charset="0"/>
                <a:cs typeface="Times New Roman" panose="02020603050405020304" pitchFamily="18" charset="0"/>
              </a:rPr>
              <a: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Vorbereitung / Danksagung vor / nach dem Kommunion-Empfang... vergessen?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800" dirty="0">
                <a:effectLst/>
                <a:latin typeface="Georgia" panose="02040502050405020303" pitchFamily="18" charset="0"/>
                <a:ea typeface="Times New Roman" panose="02020603050405020304" pitchFamily="18" charset="0"/>
                <a:cs typeface="Times New Roman" panose="02020603050405020304" pitchFamily="18" charset="0"/>
              </a:rPr>
              <a: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Verpflichtung zur sakramentalen Einzelbeichte nach schwerer Schuld heute deutlich genug im </a:t>
            </a:r>
            <a:r>
              <a:rPr lang="de-DE" sz="1800" dirty="0" err="1">
                <a:effectLst/>
                <a:latin typeface="Georgia" panose="02040502050405020303" pitchFamily="18" charset="0"/>
                <a:ea typeface="Times New Roman" panose="02020603050405020304" pitchFamily="18" charset="0"/>
                <a:cs typeface="Times New Roman" panose="02020603050405020304" pitchFamily="18" charset="0"/>
              </a:rPr>
              <a:t>Bewußtsein</a:t>
            </a: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5" name="Immagine 4">
            <a:extLst>
              <a:ext uri="{FF2B5EF4-FFF2-40B4-BE49-F238E27FC236}">
                <a16:creationId xmlns:a16="http://schemas.microsoft.com/office/drawing/2014/main" id="{9E1C1787-A95D-4F9C-87B6-B107D78DE7A8}"/>
              </a:ext>
            </a:extLst>
          </p:cNvPr>
          <p:cNvPicPr>
            <a:picLocks noChangeAspect="1"/>
          </p:cNvPicPr>
          <p:nvPr/>
        </p:nvPicPr>
        <p:blipFill>
          <a:blip r:embed="rId2"/>
          <a:stretch>
            <a:fillRect/>
          </a:stretch>
        </p:blipFill>
        <p:spPr>
          <a:xfrm>
            <a:off x="9954604" y="548379"/>
            <a:ext cx="1835107" cy="2026143"/>
          </a:xfrm>
          <a:prstGeom prst="rect">
            <a:avLst/>
          </a:prstGeom>
        </p:spPr>
      </p:pic>
    </p:spTree>
    <p:extLst>
      <p:ext uri="{BB962C8B-B14F-4D97-AF65-F5344CB8AC3E}">
        <p14:creationId xmlns:p14="http://schemas.microsoft.com/office/powerpoint/2010/main" val="3922129596"/>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D3FAC23-9457-49D9-91E9-0C508E25CEF9}"/>
              </a:ext>
            </a:extLst>
          </p:cNvPr>
          <p:cNvSpPr txBox="1"/>
          <p:nvPr/>
        </p:nvSpPr>
        <p:spPr>
          <a:xfrm>
            <a:off x="1319842" y="819509"/>
            <a:ext cx="7004649" cy="2950359"/>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Gott ist überall. Die ganze Welt ist der Dom zu seiner ewigen Anbetung. Da wir Ihn in allem finden, dürfen wir unseren Alltag zum Gottesdienst machen.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Aber Er hat sich selbst einzelne Orte und Wirklichkeiten geschaffen, die es uns leichter machen, seine Gegenwart zu ergreifen.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647C62CA-F96E-4110-9847-CA490FEC17CC}"/>
              </a:ext>
            </a:extLst>
          </p:cNvPr>
          <p:cNvPicPr>
            <a:picLocks noChangeAspect="1"/>
          </p:cNvPicPr>
          <p:nvPr/>
        </p:nvPicPr>
        <p:blipFill>
          <a:blip r:embed="rId2"/>
          <a:stretch>
            <a:fillRect/>
          </a:stretch>
        </p:blipFill>
        <p:spPr>
          <a:xfrm>
            <a:off x="9954604" y="548379"/>
            <a:ext cx="1835107" cy="2026143"/>
          </a:xfrm>
          <a:prstGeom prst="rect">
            <a:avLst/>
          </a:prstGeom>
        </p:spPr>
      </p:pic>
    </p:spTree>
    <p:extLst>
      <p:ext uri="{BB962C8B-B14F-4D97-AF65-F5344CB8AC3E}">
        <p14:creationId xmlns:p14="http://schemas.microsoft.com/office/powerpoint/2010/main" val="2399600834"/>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88F4677-35AB-494A-A894-7096B058EFF5}"/>
              </a:ext>
            </a:extLst>
          </p:cNvPr>
          <p:cNvSpPr txBox="1"/>
          <p:nvPr/>
        </p:nvSpPr>
        <p:spPr>
          <a:xfrm>
            <a:off x="1319842" y="819509"/>
            <a:ext cx="7004649" cy="1288366"/>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Der betende Christ schaut auf den, den sie durchbohrt haben, er ist dem ganz leibhaftig nahe, in dem Gott die Welt als seine eigene Wirklichkeit angenommen hat.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5" name="Immagine 4">
            <a:extLst>
              <a:ext uri="{FF2B5EF4-FFF2-40B4-BE49-F238E27FC236}">
                <a16:creationId xmlns:a16="http://schemas.microsoft.com/office/drawing/2014/main" id="{3739EC2A-5755-4ADB-9E58-7E7F02AFBC19}"/>
              </a:ext>
            </a:extLst>
          </p:cNvPr>
          <p:cNvPicPr>
            <a:picLocks noChangeAspect="1"/>
          </p:cNvPicPr>
          <p:nvPr/>
        </p:nvPicPr>
        <p:blipFill>
          <a:blip r:embed="rId2"/>
          <a:stretch>
            <a:fillRect/>
          </a:stretch>
        </p:blipFill>
        <p:spPr>
          <a:xfrm>
            <a:off x="9954604" y="548379"/>
            <a:ext cx="1835107" cy="2026143"/>
          </a:xfrm>
          <a:prstGeom prst="rect">
            <a:avLst/>
          </a:prstGeom>
        </p:spPr>
      </p:pic>
    </p:spTree>
    <p:extLst>
      <p:ext uri="{BB962C8B-B14F-4D97-AF65-F5344CB8AC3E}">
        <p14:creationId xmlns:p14="http://schemas.microsoft.com/office/powerpoint/2010/main" val="1989209342"/>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AC6111F-4868-49AE-B7BE-13B228A03AD2}"/>
              </a:ext>
            </a:extLst>
          </p:cNvPr>
          <p:cNvSpPr txBox="1"/>
          <p:nvPr/>
        </p:nvSpPr>
        <p:spPr>
          <a:xfrm>
            <a:off x="1319842" y="819509"/>
            <a:ext cx="7004649" cy="2119363"/>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Er schweigt, er nimmt die stille Ruhe dieses Sakraments entgegen.</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Letztlich will er durch diesen sakramental gegenwärtigen Jesus eben doch nur aufgenommen werden in die Wahrheit und Liebe Gottes, die sich schweigend von diesem sakramentalen Zeichen her ausbreitet.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E604CB21-6084-4CF3-AA17-08968AEAA839}"/>
              </a:ext>
            </a:extLst>
          </p:cNvPr>
          <p:cNvPicPr>
            <a:picLocks noChangeAspect="1"/>
          </p:cNvPicPr>
          <p:nvPr/>
        </p:nvPicPr>
        <p:blipFill>
          <a:blip r:embed="rId2"/>
          <a:stretch>
            <a:fillRect/>
          </a:stretch>
        </p:blipFill>
        <p:spPr>
          <a:xfrm>
            <a:off x="9954604" y="548379"/>
            <a:ext cx="1835107" cy="2026143"/>
          </a:xfrm>
          <a:prstGeom prst="rect">
            <a:avLst/>
          </a:prstGeom>
        </p:spPr>
      </p:pic>
    </p:spTree>
    <p:extLst>
      <p:ext uri="{BB962C8B-B14F-4D97-AF65-F5344CB8AC3E}">
        <p14:creationId xmlns:p14="http://schemas.microsoft.com/office/powerpoint/2010/main" val="726250690"/>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A8B8F7A-F5B4-4032-A26E-B9D66D3C374D}"/>
              </a:ext>
            </a:extLst>
          </p:cNvPr>
          <p:cNvPicPr>
            <a:picLocks noChangeAspect="1"/>
          </p:cNvPicPr>
          <p:nvPr/>
        </p:nvPicPr>
        <p:blipFill>
          <a:blip r:embed="rId2"/>
          <a:stretch>
            <a:fillRect/>
          </a:stretch>
        </p:blipFill>
        <p:spPr>
          <a:xfrm>
            <a:off x="2829466" y="1865365"/>
            <a:ext cx="5900468" cy="4261449"/>
          </a:xfrm>
          <a:prstGeom prst="rect">
            <a:avLst/>
          </a:prstGeom>
        </p:spPr>
      </p:pic>
      <p:sp>
        <p:nvSpPr>
          <p:cNvPr id="4" name="CasellaDiTesto 3">
            <a:extLst>
              <a:ext uri="{FF2B5EF4-FFF2-40B4-BE49-F238E27FC236}">
                <a16:creationId xmlns:a16="http://schemas.microsoft.com/office/drawing/2014/main" id="{BF849FC6-9702-4902-B630-3E425B415C57}"/>
              </a:ext>
            </a:extLst>
          </p:cNvPr>
          <p:cNvSpPr txBox="1"/>
          <p:nvPr/>
        </p:nvSpPr>
        <p:spPr>
          <a:xfrm>
            <a:off x="2087592" y="543466"/>
            <a:ext cx="7306574" cy="1122743"/>
          </a:xfrm>
          <a:prstGeom prst="rect">
            <a:avLst/>
          </a:prstGeom>
          <a:noFill/>
        </p:spPr>
        <p:txBody>
          <a:bodyPr wrap="square" rtlCol="0">
            <a:spAutoFit/>
          </a:bodyPr>
          <a:lstStyle/>
          <a:p>
            <a:pPr algn="ctr">
              <a:lnSpc>
                <a:spcPct val="200000"/>
              </a:lnSpc>
            </a:pPr>
            <a:r>
              <a:rPr lang="it-IT" dirty="0"/>
              <a:t>Edith Stein [</a:t>
            </a:r>
            <a:r>
              <a:rPr lang="it-IT" dirty="0" err="1"/>
              <a:t>Teresia</a:t>
            </a:r>
            <a:r>
              <a:rPr lang="it-IT" dirty="0"/>
              <a:t> </a:t>
            </a:r>
            <a:r>
              <a:rPr lang="it-IT" dirty="0" err="1"/>
              <a:t>Benedicta</a:t>
            </a:r>
            <a:r>
              <a:rPr lang="it-IT" dirty="0"/>
              <a:t> a </a:t>
            </a:r>
            <a:r>
              <a:rPr lang="it-IT" dirty="0" err="1"/>
              <a:t>Cruce</a:t>
            </a:r>
            <a:r>
              <a:rPr lang="it-IT" dirty="0"/>
              <a:t>] 1891-1942</a:t>
            </a:r>
          </a:p>
          <a:p>
            <a:pPr algn="ctr">
              <a:lnSpc>
                <a:spcPct val="200000"/>
              </a:lnSpc>
            </a:pPr>
            <a:r>
              <a:rPr lang="it-IT" dirty="0"/>
              <a:t>«</a:t>
            </a:r>
            <a:r>
              <a:rPr lang="it-IT" dirty="0" err="1"/>
              <a:t>Eucharistische</a:t>
            </a:r>
            <a:r>
              <a:rPr lang="it-IT" dirty="0"/>
              <a:t> </a:t>
            </a:r>
            <a:r>
              <a:rPr lang="it-IT" dirty="0" err="1"/>
              <a:t>Erziehung</a:t>
            </a:r>
            <a:r>
              <a:rPr lang="it-IT" dirty="0"/>
              <a:t>» - Speyer, 1930</a:t>
            </a:r>
          </a:p>
        </p:txBody>
      </p:sp>
    </p:spTree>
    <p:extLst>
      <p:ext uri="{BB962C8B-B14F-4D97-AF65-F5344CB8AC3E}">
        <p14:creationId xmlns:p14="http://schemas.microsoft.com/office/powerpoint/2010/main" val="1726670532"/>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459A61F-D5C3-4642-95C0-BA4606893374}"/>
              </a:ext>
            </a:extLst>
          </p:cNvPr>
          <p:cNvSpPr txBox="1"/>
          <p:nvPr/>
        </p:nvSpPr>
        <p:spPr>
          <a:xfrm>
            <a:off x="1319842" y="819509"/>
            <a:ext cx="7004649" cy="1288366"/>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Wie eine Mutter ihr Kind, so will der Heiland uns mit seinem Fleisch und Blut nähren, in uns selbst eingehen, damit wir ganz in ihn eingehen, als Glieder seines Leibes in ihn hineinwachsen.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BC63D290-ECC3-452B-B0F9-21381A520BD9}"/>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3519674609"/>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352BEA8-0200-41FD-9872-CFE7CFB33CA3}"/>
              </a:ext>
            </a:extLst>
          </p:cNvPr>
          <p:cNvSpPr txBox="1"/>
          <p:nvPr/>
        </p:nvSpPr>
        <p:spPr>
          <a:xfrm>
            <a:off x="1319842" y="819509"/>
            <a:ext cx="7004649" cy="2119363"/>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Was verlangt der recht verstandene Sinn der eucharistischen Wahrheiten von uns?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Den Heiland im Tabernakel aufsuchen, so oft wir können, dem Hl. Opfer beiwohnen, so oft wir können, die Hl. Kommunion empfangen, so oft wir können.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2096BF6F-050E-485B-A3A3-2BE013434BD1}"/>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2930716906"/>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CDED55B-668D-46F5-B44F-D1E249335D11}"/>
              </a:ext>
            </a:extLst>
          </p:cNvPr>
          <p:cNvSpPr txBox="1"/>
          <p:nvPr/>
        </p:nvSpPr>
        <p:spPr>
          <a:xfrm>
            <a:off x="1319842" y="819509"/>
            <a:ext cx="7004649" cy="1703864"/>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Was gibt uns der Heiland im eucharistischen Leben?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Er erwartet uns, um all unsere Lasten auf sich zu nehmen, uns zu trösten, zu raten, zu helfen als treuester, immer gleich bleibender Freund.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6F0788E3-F256-415C-A396-0D158AD58165}"/>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1003409600"/>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AE66498-AC96-4136-B398-119DCF3242AA}"/>
              </a:ext>
            </a:extLst>
          </p:cNvPr>
          <p:cNvSpPr txBox="1"/>
          <p:nvPr/>
        </p:nvSpPr>
        <p:spPr>
          <a:xfrm>
            <a:off x="1319842" y="819509"/>
            <a:ext cx="7004649" cy="1288366"/>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Zugleich </a:t>
            </a:r>
            <a:r>
              <a:rPr lang="de-DE" sz="1800" dirty="0" err="1">
                <a:effectLst/>
                <a:latin typeface="Georgia" panose="02040502050405020303" pitchFamily="18" charset="0"/>
                <a:ea typeface="Times New Roman" panose="02020603050405020304" pitchFamily="18" charset="0"/>
                <a:cs typeface="Times New Roman" panose="02020603050405020304" pitchFamily="18" charset="0"/>
              </a:rPr>
              <a:t>läßt</a:t>
            </a: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 er uns sein Leben </a:t>
            </a:r>
            <a:r>
              <a:rPr lang="de-DE" sz="1800" dirty="0" err="1">
                <a:effectLst/>
                <a:latin typeface="Georgia" panose="02040502050405020303" pitchFamily="18" charset="0"/>
                <a:ea typeface="Times New Roman" panose="02020603050405020304" pitchFamily="18" charset="0"/>
                <a:cs typeface="Times New Roman" panose="02020603050405020304" pitchFamily="18" charset="0"/>
              </a:rPr>
              <a:t>mitleben</a:t>
            </a: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 Seine Angelegenheiten werden die unseren, immer tiefer werden wir mit dem Herrn verbunden und in ihm mit all den Seinen.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6C5861DC-C980-410F-9DFC-65172A2B97C2}"/>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2875008630"/>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89AE139-5F85-4155-B70E-7DC6DD6C5B27}"/>
              </a:ext>
            </a:extLst>
          </p:cNvPr>
          <p:cNvSpPr txBox="1"/>
          <p:nvPr/>
        </p:nvSpPr>
        <p:spPr>
          <a:xfrm>
            <a:off x="1319842" y="819509"/>
            <a:ext cx="7004649" cy="1703864"/>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Leib und Seele müssen zum eucharistischen Leben geformt werden; je früher, desto empfänglicher ist das Material und leichter die Formung: darum frühe Kommunion. Je öfter, desto stärker die formende Wirkung: darum möglichst tägliche Kommunion. </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38002D2A-9417-4078-B6C7-2486D24E70A9}"/>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822117734"/>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71E6C74-E0AB-45A0-AA8C-25ABFCE8CE93}"/>
              </a:ext>
            </a:extLst>
          </p:cNvPr>
          <p:cNvSpPr txBox="1"/>
          <p:nvPr/>
        </p:nvSpPr>
        <p:spPr>
          <a:xfrm>
            <a:off x="1319842" y="819509"/>
            <a:ext cx="7004649" cy="2950359"/>
          </a:xfrm>
          <a:prstGeom prst="rect">
            <a:avLst/>
          </a:prstGeom>
          <a:noFill/>
        </p:spPr>
        <p:txBody>
          <a:bodyPr wrap="square">
            <a:spAutoFit/>
          </a:bodyPr>
          <a:lstStyle/>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Das stellt bestimmte Anforderungen an den Körper und bedingt starke Einflüsse auf die tägliche Lebensordnung, zugleich sorgsame Hut der Seele: Entwöhnung von der Sünde, d. h. erhebliche Opfer für den natürlichen Menschen. </a:t>
            </a:r>
          </a:p>
          <a:p>
            <a:pPr algn="just">
              <a:lnSpc>
                <a:spcPct val="150000"/>
              </a:lnSpc>
            </a:pPr>
            <a:r>
              <a:rPr lang="de-DE" sz="1800" dirty="0">
                <a:effectLst/>
                <a:latin typeface="Georgia" panose="02040502050405020303" pitchFamily="18" charset="0"/>
                <a:ea typeface="Times New Roman" panose="02020603050405020304" pitchFamily="18" charset="0"/>
                <a:cs typeface="Times New Roman" panose="02020603050405020304" pitchFamily="18" charset="0"/>
              </a:rPr>
              <a:t>Das ist auch nicht anders möglich, da der eucharistische Heiland ja der gekreuzigte Heiland ist und das Leben mit ihm eine Teilnahme an seinem Leiden.</a:t>
            </a:r>
            <a:endParaRPr lang="it-IT" sz="1800" dirty="0">
              <a:effectLst/>
              <a:latin typeface="Georgia" panose="02040502050405020303" pitchFamily="18" charset="0"/>
              <a:ea typeface="Times New Roman" panose="02020603050405020304" pitchFamily="18" charset="0"/>
              <a:cs typeface="Times New Roman" panose="02020603050405020304" pitchFamily="18" charset="0"/>
            </a:endParaRPr>
          </a:p>
        </p:txBody>
      </p:sp>
      <p:pic>
        <p:nvPicPr>
          <p:cNvPr id="3" name="Immagine 2">
            <a:extLst>
              <a:ext uri="{FF2B5EF4-FFF2-40B4-BE49-F238E27FC236}">
                <a16:creationId xmlns:a16="http://schemas.microsoft.com/office/drawing/2014/main" id="{EEB8EB40-C78C-420D-A685-4DC74639D907}"/>
              </a:ext>
            </a:extLst>
          </p:cNvPr>
          <p:cNvPicPr>
            <a:picLocks noChangeAspect="1"/>
          </p:cNvPicPr>
          <p:nvPr/>
        </p:nvPicPr>
        <p:blipFill>
          <a:blip r:embed="rId2"/>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3704916742"/>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71E6C74-E0AB-45A0-AA8C-25ABFCE8CE93}"/>
              </a:ext>
            </a:extLst>
          </p:cNvPr>
          <p:cNvSpPr txBox="1"/>
          <p:nvPr/>
        </p:nvSpPr>
        <p:spPr>
          <a:xfrm>
            <a:off x="1319842" y="819509"/>
            <a:ext cx="7004649" cy="5443350"/>
          </a:xfrm>
          <a:prstGeom prst="rect">
            <a:avLst/>
          </a:prstGeom>
          <a:noFill/>
        </p:spPr>
        <p:txBody>
          <a:bodyPr wrap="square">
            <a:spAutoFit/>
          </a:bodyPr>
          <a:lstStyle/>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EUCHARISTISCHES DANKGEBET </a:t>
            </a:r>
          </a:p>
          <a:p>
            <a:pPr algn="ctr">
              <a:lnSpc>
                <a:spcPct val="150000"/>
              </a:lnSpc>
            </a:pPr>
            <a:endParaRPr lang="de-DE" sz="1800" dirty="0">
              <a:effectLst/>
              <a:latin typeface="Comic Sans MS" panose="030F0702030302020204" pitchFamily="66" charset="0"/>
              <a:ea typeface="Times New Roman" panose="02020603050405020304" pitchFamily="18" charset="0"/>
              <a:cs typeface="Times New Roman" panose="02020603050405020304" pitchFamily="18" charset="0"/>
            </a:endParaRP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Du senkst voll Liebe Deinen Blick in meinen,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Und neigst Dein Ohr zu meinen leisen Worten,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Und füllst mit Frieden tief das Herz. </a:t>
            </a:r>
          </a:p>
          <a:p>
            <a:pPr algn="ctr">
              <a:lnSpc>
                <a:spcPct val="150000"/>
              </a:lnSpc>
            </a:pPr>
            <a:endParaRPr lang="de-DE" dirty="0">
              <a:latin typeface="Comic Sans MS" panose="030F0702030302020204" pitchFamily="66" charset="0"/>
              <a:ea typeface="Times New Roman" panose="02020603050405020304" pitchFamily="18" charset="0"/>
              <a:cs typeface="Times New Roman" panose="02020603050405020304" pitchFamily="18" charset="0"/>
            </a:endParaRP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Doch Deine Liebe findet kein Genügen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In diesem Austausch, der noch Trennung </a:t>
            </a:r>
            <a:r>
              <a:rPr lang="de-DE" sz="1800" dirty="0" err="1">
                <a:effectLst/>
                <a:latin typeface="Comic Sans MS" panose="030F0702030302020204" pitchFamily="66" charset="0"/>
                <a:ea typeface="Times New Roman" panose="02020603050405020304" pitchFamily="18" charset="0"/>
                <a:cs typeface="Times New Roman" panose="02020603050405020304" pitchFamily="18" charset="0"/>
              </a:rPr>
              <a:t>läßt</a:t>
            </a: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Dein Herz verlangt nach mehr. </a:t>
            </a:r>
          </a:p>
          <a:p>
            <a:pPr algn="ctr">
              <a:lnSpc>
                <a:spcPct val="150000"/>
              </a:lnSpc>
            </a:pPr>
            <a:endParaRPr lang="de-DE" sz="1800" dirty="0">
              <a:effectLst/>
              <a:latin typeface="Comic Sans MS" panose="030F0702030302020204" pitchFamily="66" charset="0"/>
              <a:ea typeface="Times New Roman" panose="02020603050405020304" pitchFamily="18" charset="0"/>
              <a:cs typeface="Times New Roman" panose="02020603050405020304" pitchFamily="18" charset="0"/>
            </a:endParaRP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Du kommst als Frühmahl zu mir jeden Morgen,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Dein Fleisch und Blut wird mir zu Trank und Speise </a:t>
            </a:r>
          </a:p>
          <a:p>
            <a:pPr algn="ctr">
              <a:lnSpc>
                <a:spcPct val="150000"/>
              </a:lnSpc>
            </a:pPr>
            <a:r>
              <a:rPr lang="de-DE" sz="1800" dirty="0">
                <a:effectLst/>
                <a:latin typeface="Comic Sans MS" panose="030F0702030302020204" pitchFamily="66" charset="0"/>
                <a:ea typeface="Times New Roman" panose="02020603050405020304" pitchFamily="18" charset="0"/>
                <a:cs typeface="Times New Roman" panose="02020603050405020304" pitchFamily="18" charset="0"/>
              </a:rPr>
              <a:t>Und Wunderbares wird gewirkt. </a:t>
            </a:r>
          </a:p>
        </p:txBody>
      </p:sp>
      <p:pic>
        <p:nvPicPr>
          <p:cNvPr id="3" name="Immagine 2">
            <a:extLst>
              <a:ext uri="{FF2B5EF4-FFF2-40B4-BE49-F238E27FC236}">
                <a16:creationId xmlns:a16="http://schemas.microsoft.com/office/drawing/2014/main" id="{9C45C232-5306-414C-B2D3-A3178E67A1A7}"/>
              </a:ext>
            </a:extLst>
          </p:cNvPr>
          <p:cNvPicPr>
            <a:picLocks noChangeAspect="1"/>
          </p:cNvPicPr>
          <p:nvPr/>
        </p:nvPicPr>
        <p:blipFill>
          <a:blip r:embed="rId3"/>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5307537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71E6C74-E0AB-45A0-AA8C-25ABFCE8CE93}"/>
              </a:ext>
            </a:extLst>
          </p:cNvPr>
          <p:cNvSpPr txBox="1"/>
          <p:nvPr/>
        </p:nvSpPr>
        <p:spPr>
          <a:xfrm>
            <a:off x="1319842" y="819509"/>
            <a:ext cx="7004649" cy="4612353"/>
          </a:xfrm>
          <a:prstGeom prst="rect">
            <a:avLst/>
          </a:prstGeom>
          <a:noFill/>
        </p:spPr>
        <p:txBody>
          <a:bodyPr wrap="square">
            <a:spAutoFit/>
          </a:bodyPr>
          <a:lstStyle/>
          <a:p>
            <a:pPr algn="ctr">
              <a:lnSpc>
                <a:spcPct val="150000"/>
              </a:lnSpc>
            </a:pPr>
            <a:r>
              <a:rPr lang="de-DE" dirty="0">
                <a:latin typeface="Comic Sans MS" panose="030F0702030302020204" pitchFamily="66" charset="0"/>
                <a:cs typeface="Times New Roman" panose="02020603050405020304" pitchFamily="18" charset="0"/>
              </a:rPr>
              <a:t>Dein Leib durchdringt geheimnisvoll den meinen, </a:t>
            </a:r>
          </a:p>
          <a:p>
            <a:pPr algn="ctr">
              <a:lnSpc>
                <a:spcPct val="150000"/>
              </a:lnSpc>
            </a:pPr>
            <a:r>
              <a:rPr lang="de-DE" dirty="0">
                <a:latin typeface="Comic Sans MS" panose="030F0702030302020204" pitchFamily="66" charset="0"/>
                <a:cs typeface="Times New Roman" panose="02020603050405020304" pitchFamily="18" charset="0"/>
              </a:rPr>
              <a:t>Und Deine Seele eint sich mit der meinen: </a:t>
            </a:r>
          </a:p>
          <a:p>
            <a:pPr algn="ctr">
              <a:lnSpc>
                <a:spcPct val="150000"/>
              </a:lnSpc>
            </a:pPr>
            <a:r>
              <a:rPr lang="de-DE" dirty="0">
                <a:latin typeface="Comic Sans MS" panose="030F0702030302020204" pitchFamily="66" charset="0"/>
                <a:cs typeface="Times New Roman" panose="02020603050405020304" pitchFamily="18" charset="0"/>
              </a:rPr>
              <a:t>Ich bin nicht mehr, was einst ich war. </a:t>
            </a:r>
          </a:p>
          <a:p>
            <a:pPr algn="ctr">
              <a:lnSpc>
                <a:spcPct val="150000"/>
              </a:lnSpc>
            </a:pPr>
            <a:endParaRPr lang="de-DE" dirty="0">
              <a:latin typeface="Comic Sans MS" panose="030F0702030302020204" pitchFamily="66" charset="0"/>
              <a:cs typeface="Times New Roman" panose="02020603050405020304" pitchFamily="18" charset="0"/>
            </a:endParaRPr>
          </a:p>
          <a:p>
            <a:pPr algn="ctr">
              <a:lnSpc>
                <a:spcPct val="150000"/>
              </a:lnSpc>
            </a:pPr>
            <a:r>
              <a:rPr lang="de-DE" dirty="0">
                <a:latin typeface="Comic Sans MS" panose="030F0702030302020204" pitchFamily="66" charset="0"/>
                <a:cs typeface="Times New Roman" panose="02020603050405020304" pitchFamily="18" charset="0"/>
              </a:rPr>
              <a:t>Du kommst und gehst, doch bleibt zurück die Saat, </a:t>
            </a:r>
          </a:p>
          <a:p>
            <a:pPr algn="ctr">
              <a:lnSpc>
                <a:spcPct val="150000"/>
              </a:lnSpc>
            </a:pPr>
            <a:r>
              <a:rPr lang="de-DE" dirty="0">
                <a:latin typeface="Comic Sans MS" panose="030F0702030302020204" pitchFamily="66" charset="0"/>
                <a:cs typeface="Times New Roman" panose="02020603050405020304" pitchFamily="18" charset="0"/>
              </a:rPr>
              <a:t>Die Du gesät zu </a:t>
            </a:r>
            <a:r>
              <a:rPr lang="de-DE" dirty="0" err="1">
                <a:latin typeface="Comic Sans MS" panose="030F0702030302020204" pitchFamily="66" charset="0"/>
                <a:cs typeface="Times New Roman" panose="02020603050405020304" pitchFamily="18" charset="0"/>
              </a:rPr>
              <a:t>künft‘ger</a:t>
            </a:r>
            <a:r>
              <a:rPr lang="de-DE" dirty="0">
                <a:latin typeface="Comic Sans MS" panose="030F0702030302020204" pitchFamily="66" charset="0"/>
                <a:cs typeface="Times New Roman" panose="02020603050405020304" pitchFamily="18" charset="0"/>
              </a:rPr>
              <a:t> Herrlichkeit, </a:t>
            </a:r>
          </a:p>
          <a:p>
            <a:pPr algn="ctr">
              <a:lnSpc>
                <a:spcPct val="150000"/>
              </a:lnSpc>
            </a:pPr>
            <a:r>
              <a:rPr lang="de-DE" dirty="0">
                <a:latin typeface="Comic Sans MS" panose="030F0702030302020204" pitchFamily="66" charset="0"/>
                <a:cs typeface="Times New Roman" panose="02020603050405020304" pitchFamily="18" charset="0"/>
              </a:rPr>
              <a:t>Verborgen in dem Leib von Staub. </a:t>
            </a:r>
          </a:p>
          <a:p>
            <a:pPr algn="ctr">
              <a:lnSpc>
                <a:spcPct val="150000"/>
              </a:lnSpc>
            </a:pPr>
            <a:endParaRPr lang="de-DE" dirty="0">
              <a:latin typeface="Comic Sans MS" panose="030F0702030302020204" pitchFamily="66" charset="0"/>
              <a:cs typeface="Times New Roman" panose="02020603050405020304" pitchFamily="18" charset="0"/>
            </a:endParaRPr>
          </a:p>
          <a:p>
            <a:pPr algn="ctr">
              <a:lnSpc>
                <a:spcPct val="150000"/>
              </a:lnSpc>
            </a:pPr>
            <a:r>
              <a:rPr lang="de-DE" dirty="0">
                <a:latin typeface="Comic Sans MS" panose="030F0702030302020204" pitchFamily="66" charset="0"/>
                <a:cs typeface="Times New Roman" panose="02020603050405020304" pitchFamily="18" charset="0"/>
              </a:rPr>
              <a:t>Es bleibt ein Glanz des Himmels in der Seele, </a:t>
            </a:r>
          </a:p>
          <a:p>
            <a:pPr algn="ctr">
              <a:lnSpc>
                <a:spcPct val="150000"/>
              </a:lnSpc>
            </a:pPr>
            <a:r>
              <a:rPr lang="de-DE" dirty="0">
                <a:latin typeface="Comic Sans MS" panose="030F0702030302020204" pitchFamily="66" charset="0"/>
                <a:cs typeface="Times New Roman" panose="02020603050405020304" pitchFamily="18" charset="0"/>
              </a:rPr>
              <a:t>Es bleibt ein tiefes Leuchten in den Augen, </a:t>
            </a:r>
          </a:p>
          <a:p>
            <a:pPr algn="ctr">
              <a:lnSpc>
                <a:spcPct val="150000"/>
              </a:lnSpc>
            </a:pPr>
            <a:r>
              <a:rPr lang="de-DE" dirty="0">
                <a:latin typeface="Comic Sans MS" panose="030F0702030302020204" pitchFamily="66" charset="0"/>
                <a:cs typeface="Times New Roman" panose="02020603050405020304" pitchFamily="18" charset="0"/>
              </a:rPr>
              <a:t>Ein Schweben in der Stimme Klang. </a:t>
            </a:r>
          </a:p>
        </p:txBody>
      </p:sp>
      <p:pic>
        <p:nvPicPr>
          <p:cNvPr id="3" name="Immagine 2">
            <a:extLst>
              <a:ext uri="{FF2B5EF4-FFF2-40B4-BE49-F238E27FC236}">
                <a16:creationId xmlns:a16="http://schemas.microsoft.com/office/drawing/2014/main" id="{F44E8132-12E0-4F09-96B4-BAA5D6B5B8B2}"/>
              </a:ext>
            </a:extLst>
          </p:cNvPr>
          <p:cNvPicPr>
            <a:picLocks noChangeAspect="1"/>
          </p:cNvPicPr>
          <p:nvPr/>
        </p:nvPicPr>
        <p:blipFill>
          <a:blip r:embed="rId3"/>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6575698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71E6C74-E0AB-45A0-AA8C-25ABFCE8CE93}"/>
              </a:ext>
            </a:extLst>
          </p:cNvPr>
          <p:cNvSpPr txBox="1"/>
          <p:nvPr/>
        </p:nvSpPr>
        <p:spPr>
          <a:xfrm>
            <a:off x="1319842" y="819509"/>
            <a:ext cx="7004649" cy="2950359"/>
          </a:xfrm>
          <a:prstGeom prst="rect">
            <a:avLst/>
          </a:prstGeom>
          <a:noFill/>
        </p:spPr>
        <p:txBody>
          <a:bodyPr wrap="square">
            <a:spAutoFit/>
          </a:bodyPr>
          <a:lstStyle/>
          <a:p>
            <a:pPr algn="ctr">
              <a:lnSpc>
                <a:spcPct val="150000"/>
              </a:lnSpc>
            </a:pPr>
            <a:r>
              <a:rPr lang="de-DE" dirty="0">
                <a:latin typeface="Comic Sans MS" panose="030F0702030302020204" pitchFamily="66" charset="0"/>
                <a:cs typeface="Times New Roman" panose="02020603050405020304" pitchFamily="18" charset="0"/>
              </a:rPr>
              <a:t>Es bleibt das Band, das Herz mit Herz verbindet, </a:t>
            </a:r>
          </a:p>
          <a:p>
            <a:pPr algn="ctr">
              <a:lnSpc>
                <a:spcPct val="150000"/>
              </a:lnSpc>
            </a:pPr>
            <a:r>
              <a:rPr lang="de-DE" dirty="0">
                <a:latin typeface="Comic Sans MS" panose="030F0702030302020204" pitchFamily="66" charset="0"/>
                <a:cs typeface="Times New Roman" panose="02020603050405020304" pitchFamily="18" charset="0"/>
              </a:rPr>
              <a:t>Der Lebensstrom, der aus dem Deinen quillt </a:t>
            </a:r>
          </a:p>
          <a:p>
            <a:pPr algn="ctr">
              <a:lnSpc>
                <a:spcPct val="150000"/>
              </a:lnSpc>
            </a:pPr>
            <a:r>
              <a:rPr lang="de-DE" dirty="0">
                <a:latin typeface="Comic Sans MS" panose="030F0702030302020204" pitchFamily="66" charset="0"/>
                <a:cs typeface="Times New Roman" panose="02020603050405020304" pitchFamily="18" charset="0"/>
              </a:rPr>
              <a:t>Und jedes Glied belebt. </a:t>
            </a:r>
          </a:p>
          <a:p>
            <a:pPr algn="ctr">
              <a:lnSpc>
                <a:spcPct val="150000"/>
              </a:lnSpc>
            </a:pPr>
            <a:endParaRPr lang="de-DE" dirty="0">
              <a:latin typeface="Comic Sans MS" panose="030F0702030302020204" pitchFamily="66" charset="0"/>
              <a:cs typeface="Times New Roman" panose="02020603050405020304" pitchFamily="18" charset="0"/>
            </a:endParaRPr>
          </a:p>
          <a:p>
            <a:pPr algn="ctr">
              <a:lnSpc>
                <a:spcPct val="150000"/>
              </a:lnSpc>
            </a:pPr>
            <a:r>
              <a:rPr lang="de-DE" dirty="0">
                <a:latin typeface="Comic Sans MS" panose="030F0702030302020204" pitchFamily="66" charset="0"/>
                <a:cs typeface="Times New Roman" panose="02020603050405020304" pitchFamily="18" charset="0"/>
              </a:rPr>
              <a:t>Wie wunderbar sind Deiner Liebe Wunder, </a:t>
            </a:r>
          </a:p>
          <a:p>
            <a:pPr algn="ctr">
              <a:lnSpc>
                <a:spcPct val="150000"/>
              </a:lnSpc>
            </a:pPr>
            <a:r>
              <a:rPr lang="de-DE" dirty="0">
                <a:latin typeface="Comic Sans MS" panose="030F0702030302020204" pitchFamily="66" charset="0"/>
                <a:cs typeface="Times New Roman" panose="02020603050405020304" pitchFamily="18" charset="0"/>
              </a:rPr>
              <a:t>Wir staunen nur und stammeln und verstummen, </a:t>
            </a:r>
          </a:p>
          <a:p>
            <a:pPr algn="ctr">
              <a:lnSpc>
                <a:spcPct val="150000"/>
              </a:lnSpc>
            </a:pPr>
            <a:r>
              <a:rPr lang="de-DE" dirty="0">
                <a:latin typeface="Comic Sans MS" panose="030F0702030302020204" pitchFamily="66" charset="0"/>
                <a:cs typeface="Times New Roman" panose="02020603050405020304" pitchFamily="18" charset="0"/>
              </a:rPr>
              <a:t>Weil Geist und Wort versagt.</a:t>
            </a:r>
          </a:p>
        </p:txBody>
      </p:sp>
      <p:pic>
        <p:nvPicPr>
          <p:cNvPr id="3" name="Immagine 2">
            <a:extLst>
              <a:ext uri="{FF2B5EF4-FFF2-40B4-BE49-F238E27FC236}">
                <a16:creationId xmlns:a16="http://schemas.microsoft.com/office/drawing/2014/main" id="{A2A8F732-8666-4FD3-8316-277F97D1A4CE}"/>
              </a:ext>
            </a:extLst>
          </p:cNvPr>
          <p:cNvPicPr>
            <a:picLocks noChangeAspect="1"/>
          </p:cNvPicPr>
          <p:nvPr/>
        </p:nvPicPr>
        <p:blipFill>
          <a:blip r:embed="rId3"/>
          <a:stretch>
            <a:fillRect/>
          </a:stretch>
        </p:blipFill>
        <p:spPr>
          <a:xfrm>
            <a:off x="9835978" y="279075"/>
            <a:ext cx="1947347" cy="2300865"/>
          </a:xfrm>
          <a:prstGeom prst="rect">
            <a:avLst/>
          </a:prstGeom>
        </p:spPr>
      </p:pic>
    </p:spTree>
    <p:extLst>
      <p:ext uri="{BB962C8B-B14F-4D97-AF65-F5344CB8AC3E}">
        <p14:creationId xmlns:p14="http://schemas.microsoft.com/office/powerpoint/2010/main" val="37229568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4098" name="Picture 2" descr="Stille und Gebet - Pfarrverband St. Thomas und St. Lorenz">
            <a:extLst>
              <a:ext uri="{FF2B5EF4-FFF2-40B4-BE49-F238E27FC236}">
                <a16:creationId xmlns:a16="http://schemas.microsoft.com/office/drawing/2014/main" id="{BAEBD745-3E58-42DB-A4AC-F132749713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703" y="977858"/>
            <a:ext cx="8415016" cy="4185594"/>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631AE4DD-75A6-4FA0-A529-2F365DA554E8}"/>
              </a:ext>
            </a:extLst>
          </p:cNvPr>
          <p:cNvSpPr txBox="1"/>
          <p:nvPr/>
        </p:nvSpPr>
        <p:spPr>
          <a:xfrm>
            <a:off x="1999704" y="5177480"/>
            <a:ext cx="8415016" cy="1005596"/>
          </a:xfrm>
          <a:prstGeom prst="rect">
            <a:avLst/>
          </a:prstGeom>
          <a:noFill/>
        </p:spPr>
        <p:txBody>
          <a:bodyPr wrap="square" rtlCol="0">
            <a:spAutoFit/>
          </a:bodyPr>
          <a:lstStyle/>
          <a:p>
            <a:pPr algn="r">
              <a:lnSpc>
                <a:spcPct val="200000"/>
              </a:lnSpc>
            </a:pPr>
            <a:r>
              <a:rPr lang="de-DE" sz="1600" dirty="0">
                <a:latin typeface="Comic Sans MS" panose="030F0702030302020204" pitchFamily="66" charset="0"/>
              </a:rPr>
              <a:t>BETEN LERNT MAN BEIM BETEN</a:t>
            </a:r>
          </a:p>
          <a:p>
            <a:pPr algn="r">
              <a:lnSpc>
                <a:spcPct val="200000"/>
              </a:lnSpc>
            </a:pPr>
            <a:r>
              <a:rPr lang="de-DE" sz="1600" i="1" dirty="0">
                <a:latin typeface="Comic Sans MS" panose="030F0702030302020204" pitchFamily="66" charset="0"/>
              </a:rPr>
              <a:t>Einige Tipps aus der täglichen Erfahrung…</a:t>
            </a:r>
            <a:endParaRPr lang="it-IT" sz="1600" i="1" dirty="0">
              <a:latin typeface="Comic Sans MS" panose="030F0702030302020204" pitchFamily="66" charset="0"/>
            </a:endParaRPr>
          </a:p>
        </p:txBody>
      </p:sp>
    </p:spTree>
    <p:extLst>
      <p:ext uri="{BB962C8B-B14F-4D97-AF65-F5344CB8AC3E}">
        <p14:creationId xmlns:p14="http://schemas.microsoft.com/office/powerpoint/2010/main" val="171124073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1EB0FBA-FE6B-4FA1-AD68-1F1DAC71D3A5}"/>
              </a:ext>
            </a:extLst>
          </p:cNvPr>
          <p:cNvSpPr txBox="1"/>
          <p:nvPr/>
        </p:nvSpPr>
        <p:spPr>
          <a:xfrm>
            <a:off x="2153262" y="678425"/>
            <a:ext cx="7868265" cy="3891899"/>
          </a:xfrm>
          <a:prstGeom prst="rect">
            <a:avLst/>
          </a:prstGeom>
          <a:noFill/>
        </p:spPr>
        <p:txBody>
          <a:bodyPr wrap="square">
            <a:spAutoFit/>
          </a:bodyPr>
          <a:lstStyle/>
          <a:p>
            <a:pPr algn="just">
              <a:lnSpc>
                <a:spcPct val="150000"/>
              </a:lnSpc>
            </a:pPr>
            <a:r>
              <a:rPr lang="de-DE" sz="2800" i="1" dirty="0">
                <a:effectLst/>
                <a:latin typeface="Georgia" panose="02040502050405020303" pitchFamily="18" charset="0"/>
                <a:ea typeface="Times New Roman" panose="02020603050405020304" pitchFamily="18" charset="0"/>
                <a:cs typeface="Times New Roman" panose="02020603050405020304" pitchFamily="18" charset="0"/>
              </a:rPr>
              <a:t>1. Es ist nicht möglich, unmittelbar aus dem gewöhnlichen, oft chaotischen Alltag in eine Atmosphäre der Kontemplation und des Gebets einzutreten. Eine Zeit der Vorbereitung von Körper und Seele ist notwendig – eine Zeit, die lange dauern kann.</a:t>
            </a:r>
            <a:endParaRPr lang="it-IT" sz="2800" dirty="0">
              <a:effectLst/>
              <a:latin typeface="Georgia" panose="020405020504050203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748987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19DF5F4-3692-49A1-A1FE-4009CDFDF9BE}"/>
              </a:ext>
            </a:extLst>
          </p:cNvPr>
          <p:cNvSpPr txBox="1"/>
          <p:nvPr/>
        </p:nvSpPr>
        <p:spPr>
          <a:xfrm>
            <a:off x="2153262" y="678425"/>
            <a:ext cx="7868265" cy="2599238"/>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2. Die eucharistische Anbetung ist die </a:t>
            </a:r>
            <a:r>
              <a:rPr lang="de-DE" sz="2800" i="1" dirty="0" err="1">
                <a:latin typeface="Georgia" panose="02040502050405020303" pitchFamily="18" charset="0"/>
                <a:cs typeface="Times New Roman" panose="02020603050405020304" pitchFamily="18" charset="0"/>
              </a:rPr>
              <a:t>we-sentliche</a:t>
            </a:r>
            <a:r>
              <a:rPr lang="de-DE" sz="2800" i="1" dirty="0">
                <a:latin typeface="Georgia" panose="02040502050405020303" pitchFamily="18" charset="0"/>
                <a:cs typeface="Times New Roman" panose="02020603050405020304" pitchFamily="18" charset="0"/>
              </a:rPr>
              <a:t> Ergänzung zur Heiligen Messe. Da sie von so großer Bedeutung ist, sollten wir ihr die beste Zeit des Tages widmen.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240027248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ABD4E8C-359E-4143-8343-04507BAAED35}"/>
              </a:ext>
            </a:extLst>
          </p:cNvPr>
          <p:cNvSpPr txBox="1"/>
          <p:nvPr/>
        </p:nvSpPr>
        <p:spPr>
          <a:xfrm>
            <a:off x="2153262" y="678425"/>
            <a:ext cx="7868265" cy="5830892"/>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3. Oft ist der Geist während der stillen eucharistischen Betrachtung von zahllosen Ablenkungen erfüllt. Es hat wenig Sinn, sie gewaltsam zu unterdrücken, denn dadurch werden sie nur noch aufdringlicher. </a:t>
            </a:r>
          </a:p>
          <a:p>
            <a:pPr algn="just">
              <a:lnSpc>
                <a:spcPct val="150000"/>
              </a:lnSpc>
            </a:pPr>
            <a:r>
              <a:rPr lang="de-DE" sz="2800" i="1" dirty="0">
                <a:latin typeface="Georgia" panose="02040502050405020303" pitchFamily="18" charset="0"/>
                <a:cs typeface="Times New Roman" panose="02020603050405020304" pitchFamily="18" charset="0"/>
              </a:rPr>
              <a:t>Hilfreicher ist es, sie aufmerksam zu betrachten, sie dem Herrn anzuvertrauen und geduldig wieder zur inneren Sammlung zu finden.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33716911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E7E64F6-00C7-4898-A18E-1825E6AA83B6}"/>
              </a:ext>
            </a:extLst>
          </p:cNvPr>
          <p:cNvSpPr txBox="1"/>
          <p:nvPr/>
        </p:nvSpPr>
        <p:spPr>
          <a:xfrm>
            <a:off x="2153262" y="678425"/>
            <a:ext cx="7868265" cy="3245568"/>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4. Es ist schwierig, unter dem Einfluss schwerer Sorgen oder intensiver Gefühle in die anbetende Stille einzutreten oder sie aufrechtzuerhalten. Doch selbst in Momenten tiefer Unruhe ist es gut, vor Ihm zu verweilen.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140313871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70F8010-B90B-4F6E-A75D-0787D3032C27}"/>
              </a:ext>
            </a:extLst>
          </p:cNvPr>
          <p:cNvSpPr txBox="1"/>
          <p:nvPr/>
        </p:nvSpPr>
        <p:spPr>
          <a:xfrm>
            <a:off x="2153262" y="678425"/>
            <a:ext cx="7868265" cy="4538230"/>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5. In der eucharistischen Nähe Jesu kommt es nicht so sehr darauf an, was wir sagen oder tun, sondern auf Seine anbetende Gegenwart, der wir uns so gut wie möglich verbinden möchten.  Die „Form“ der Anbetung darf nicht über deren Wesen stehen: Strukturen und Worte sollen die Stille bewahren, nicht füllen.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210779548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940854C-D145-4715-95E5-B8089DE85A88}"/>
              </a:ext>
            </a:extLst>
          </p:cNvPr>
          <p:cNvSpPr txBox="1"/>
          <p:nvPr/>
        </p:nvSpPr>
        <p:spPr>
          <a:xfrm>
            <a:off x="2153262" y="678425"/>
            <a:ext cx="7868265" cy="4538230"/>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6. Es macht nichts, wenn wir die Kirche mit einem Gefühl der Unzulänglichkeit verlassen. Was zählt, ist, dass Er zufrieden ist – und Er wird es gewiss sein, wenn wir uns bemüht haben, mit wachem Geist, ruhiger Hingabe und stiller Betrachtung in seiner Gegenwart zu verweilen.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72013457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064BCEB-8A69-4B6E-9C43-F6B20E326AB9}"/>
              </a:ext>
            </a:extLst>
          </p:cNvPr>
          <p:cNvSpPr txBox="1"/>
          <p:nvPr/>
        </p:nvSpPr>
        <p:spPr>
          <a:xfrm>
            <a:off x="2153262" y="678425"/>
            <a:ext cx="7868265" cy="5184561"/>
          </a:xfrm>
          <a:prstGeom prst="rect">
            <a:avLst/>
          </a:prstGeom>
          <a:noFill/>
        </p:spPr>
        <p:txBody>
          <a:bodyPr wrap="square">
            <a:spAutoFit/>
          </a:bodyPr>
          <a:lstStyle/>
          <a:p>
            <a:pPr algn="just">
              <a:lnSpc>
                <a:spcPct val="150000"/>
              </a:lnSpc>
            </a:pPr>
            <a:r>
              <a:rPr lang="de-DE" sz="2800" i="1" dirty="0">
                <a:latin typeface="Georgia" panose="02040502050405020303" pitchFamily="18" charset="0"/>
                <a:cs typeface="Times New Roman" panose="02020603050405020304" pitchFamily="18" charset="0"/>
              </a:rPr>
              <a:t>7. Die Anbetung ist niemals wortreich, denn sie wird von dem Glauben getragen, dass Gott meine Gedanken kennt, noch bevor ich sie ausspreche. Die Anbetung – wie auch das Gebet im Allgemeinen – gewinnt nach und nach die Wesentlichkeit und Einfachheit des Vater-unsers. Doch dies ist ein Ziel, das nur jene erreichen, die beharrlich darin verweilen.</a:t>
            </a:r>
            <a:endParaRPr lang="it-IT" sz="2800" i="1"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9851718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79A2D42-ED6D-4AE8-A360-05E472B86357}"/>
              </a:ext>
            </a:extLst>
          </p:cNvPr>
          <p:cNvSpPr txBox="1"/>
          <p:nvPr/>
        </p:nvSpPr>
        <p:spPr>
          <a:xfrm>
            <a:off x="874745" y="948690"/>
            <a:ext cx="5811064" cy="4620432"/>
          </a:xfrm>
          <a:prstGeom prst="rect">
            <a:avLst/>
          </a:prstGeom>
          <a:noFill/>
        </p:spPr>
        <p:txBody>
          <a:bodyPr wrap="square">
            <a:spAutoFit/>
          </a:bodyPr>
          <a:lstStyle/>
          <a:p>
            <a:pPr algn="just">
              <a:lnSpc>
                <a:spcPct val="150000"/>
              </a:lnSpc>
            </a:pPr>
            <a:r>
              <a:rPr lang="de-DE" i="1" dirty="0">
                <a:latin typeface="Palatino Linotype" panose="02040502050505030304" pitchFamily="18" charset="0"/>
              </a:rPr>
              <a:t>* Langsam beten!</a:t>
            </a:r>
          </a:p>
          <a:p>
            <a:pPr algn="just">
              <a:lnSpc>
                <a:spcPct val="150000"/>
              </a:lnSpc>
            </a:pPr>
            <a:r>
              <a:rPr lang="de-DE" i="1" dirty="0">
                <a:latin typeface="Palatino Linotype" panose="02040502050505030304" pitchFamily="18" charset="0"/>
              </a:rPr>
              <a:t>Nicht die Worte sind wichtig, sondern </a:t>
            </a:r>
            <a:r>
              <a:rPr lang="de-DE" dirty="0">
                <a:latin typeface="Palatino Linotype" panose="02040502050505030304" pitchFamily="18" charset="0"/>
              </a:rPr>
              <a:t>der innere Blick </a:t>
            </a:r>
          </a:p>
          <a:p>
            <a:pPr algn="just">
              <a:lnSpc>
                <a:spcPct val="150000"/>
              </a:lnSpc>
            </a:pPr>
            <a:r>
              <a:rPr lang="de-DE" i="1" dirty="0">
                <a:latin typeface="Palatino Linotype" panose="02040502050505030304" pitchFamily="18" charset="0"/>
              </a:rPr>
              <a:t>- darauf achten! Wenn er auftaucht, schweigen</a:t>
            </a:r>
            <a:r>
              <a:rPr lang="it-IT" i="1" dirty="0">
                <a:latin typeface="Palatino Linotype" panose="02040502050505030304" pitchFamily="18" charset="0"/>
              </a:rPr>
              <a:t>...</a:t>
            </a:r>
          </a:p>
          <a:p>
            <a:pPr>
              <a:lnSpc>
                <a:spcPct val="150000"/>
              </a:lnSpc>
            </a:pPr>
            <a:endParaRPr lang="it-IT" dirty="0">
              <a:latin typeface="Palatino Linotype" panose="02040502050505030304" pitchFamily="18" charset="0"/>
            </a:endParaRPr>
          </a:p>
          <a:p>
            <a:pPr>
              <a:lnSpc>
                <a:spcPct val="150000"/>
              </a:lnSpc>
            </a:pPr>
            <a:r>
              <a:rPr lang="de-DE" i="1" dirty="0">
                <a:latin typeface="Palatino Linotype" panose="02040502050505030304" pitchFamily="18" charset="0"/>
              </a:rPr>
              <a:t>* Ist der Rosenkranz eine Hilfe für das stille Gebet?</a:t>
            </a:r>
          </a:p>
          <a:p>
            <a:pPr>
              <a:lnSpc>
                <a:spcPct val="150000"/>
              </a:lnSpc>
            </a:pPr>
            <a:r>
              <a:rPr lang="de-DE" i="1" dirty="0">
                <a:latin typeface="Palatino Linotype" panose="02040502050505030304" pitchFamily="18" charset="0"/>
              </a:rPr>
              <a:t>Ja, das ist er! Maria ist die erste Anbeterin Jesu. </a:t>
            </a:r>
          </a:p>
          <a:p>
            <a:pPr>
              <a:lnSpc>
                <a:spcPct val="150000"/>
              </a:lnSpc>
            </a:pPr>
            <a:r>
              <a:rPr lang="de-DE" i="1" dirty="0">
                <a:latin typeface="Palatino Linotype" panose="02040502050505030304" pitchFamily="18" charset="0"/>
              </a:rPr>
              <a:t>Sie ist immer da, wo Jesus ist. </a:t>
            </a:r>
          </a:p>
          <a:p>
            <a:pPr>
              <a:lnSpc>
                <a:spcPct val="150000"/>
              </a:lnSpc>
            </a:pPr>
            <a:r>
              <a:rPr lang="de-DE" i="1" dirty="0">
                <a:latin typeface="Palatino Linotype" panose="02040502050505030304" pitchFamily="18" charset="0"/>
              </a:rPr>
              <a:t>In ihr bete ich an, in mir betet sie an.</a:t>
            </a:r>
          </a:p>
          <a:p>
            <a:pPr>
              <a:lnSpc>
                <a:spcPct val="150000"/>
              </a:lnSpc>
            </a:pPr>
            <a:endParaRPr lang="de-DE" i="1" dirty="0">
              <a:latin typeface="Palatino Linotype" panose="02040502050505030304" pitchFamily="18" charset="0"/>
            </a:endParaRPr>
          </a:p>
          <a:p>
            <a:pPr>
              <a:lnSpc>
                <a:spcPct val="150000"/>
              </a:lnSpc>
            </a:pPr>
            <a:endParaRPr lang="de-DE" i="1" dirty="0">
              <a:latin typeface="Palatino Linotype" panose="02040502050505030304" pitchFamily="18" charset="0"/>
            </a:endParaRPr>
          </a:p>
          <a:p>
            <a:pPr algn="ctr">
              <a:lnSpc>
                <a:spcPct val="150000"/>
              </a:lnSpc>
            </a:pPr>
            <a:r>
              <a:rPr lang="de-DE" sz="1400" i="1" dirty="0">
                <a:solidFill>
                  <a:srgbClr val="0563C1"/>
                </a:solidFill>
                <a:latin typeface="Palatino Linotype" panose="02040502050505030304" pitchFamily="18" charset="0"/>
                <a:sym typeface="Wingdings" panose="05000000000000000000" pitchFamily="2" charset="2"/>
              </a:rPr>
              <a:t> </a:t>
            </a:r>
            <a:r>
              <a:rPr lang="de-DE" i="1" dirty="0">
                <a:solidFill>
                  <a:srgbClr val="0563C1"/>
                </a:solidFill>
                <a:latin typeface="Palatino Linotype" panose="02040502050505030304" pitchFamily="18" charset="0"/>
                <a:hlinkClick r:id="rId2">
                  <a:extLst>
                    <a:ext uri="{A12FA001-AC4F-418D-AE19-62706E023703}">
                      <ahyp:hlinkClr xmlns:ahyp="http://schemas.microsoft.com/office/drawing/2018/hyperlinkcolor" val="tx"/>
                    </a:ext>
                  </a:extLst>
                </a:hlinkClick>
              </a:rPr>
              <a:t>DAS INNERE GEBE</a:t>
            </a:r>
            <a:r>
              <a:rPr lang="de-DE" i="1" dirty="0">
                <a:latin typeface="Palatino Linotype" panose="02040502050505030304" pitchFamily="18" charset="0"/>
                <a:hlinkClick r:id="rId2">
                  <a:extLst>
                    <a:ext uri="{A12FA001-AC4F-418D-AE19-62706E023703}">
                      <ahyp:hlinkClr xmlns:ahyp="http://schemas.microsoft.com/office/drawing/2018/hyperlinkcolor" val="tx"/>
                    </a:ext>
                  </a:extLst>
                </a:hlinkClick>
              </a:rPr>
              <a:t>T</a:t>
            </a:r>
            <a:endParaRPr lang="it-IT" i="1" dirty="0">
              <a:latin typeface="Palatino Linotype" panose="02040502050505030304" pitchFamily="18" charset="0"/>
            </a:endParaRPr>
          </a:p>
        </p:txBody>
      </p:sp>
      <p:pic>
        <p:nvPicPr>
          <p:cNvPr id="3" name="Immagine 2">
            <a:extLst>
              <a:ext uri="{FF2B5EF4-FFF2-40B4-BE49-F238E27FC236}">
                <a16:creationId xmlns:a16="http://schemas.microsoft.com/office/drawing/2014/main" id="{DDF1AE76-D980-47F2-AFC4-C101AE68D7BE}"/>
              </a:ext>
            </a:extLst>
          </p:cNvPr>
          <p:cNvPicPr>
            <a:picLocks noChangeAspect="1"/>
          </p:cNvPicPr>
          <p:nvPr/>
        </p:nvPicPr>
        <p:blipFill>
          <a:blip r:embed="rId3"/>
          <a:stretch>
            <a:fillRect/>
          </a:stretch>
        </p:blipFill>
        <p:spPr>
          <a:xfrm>
            <a:off x="9476509" y="499815"/>
            <a:ext cx="2320512" cy="2264288"/>
          </a:xfrm>
          <a:prstGeom prst="rect">
            <a:avLst/>
          </a:prstGeom>
        </p:spPr>
      </p:pic>
    </p:spTree>
    <p:extLst>
      <p:ext uri="{BB962C8B-B14F-4D97-AF65-F5344CB8AC3E}">
        <p14:creationId xmlns:p14="http://schemas.microsoft.com/office/powerpoint/2010/main" val="17052802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10.000+ Gebet Bilder und Fotos · Kostenlos Downloaden · Pexels Stock-Fotos">
            <a:extLst>
              <a:ext uri="{FF2B5EF4-FFF2-40B4-BE49-F238E27FC236}">
                <a16:creationId xmlns:a16="http://schemas.microsoft.com/office/drawing/2014/main" id="{C0B42B49-0D6A-4EEB-BD69-F3A360474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330" y="852117"/>
            <a:ext cx="7078930" cy="4383847"/>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C9FD8C37-4971-4D40-A271-C9A9A87F11D9}"/>
              </a:ext>
            </a:extLst>
          </p:cNvPr>
          <p:cNvSpPr txBox="1"/>
          <p:nvPr/>
        </p:nvSpPr>
        <p:spPr>
          <a:xfrm>
            <a:off x="2196932" y="5628904"/>
            <a:ext cx="7671460" cy="369332"/>
          </a:xfrm>
          <a:prstGeom prst="rect">
            <a:avLst/>
          </a:prstGeom>
          <a:noFill/>
        </p:spPr>
        <p:txBody>
          <a:bodyPr wrap="square" rtlCol="0">
            <a:spAutoFit/>
          </a:bodyPr>
          <a:lstStyle/>
          <a:p>
            <a:pPr algn="ctr"/>
            <a:r>
              <a:rPr lang="it-IT" dirty="0">
                <a:latin typeface="Palatino Linotype" panose="02040502050505030304" pitchFamily="18" charset="0"/>
              </a:rPr>
              <a:t>… ZUR </a:t>
            </a:r>
            <a:r>
              <a:rPr lang="it-IT" dirty="0" err="1">
                <a:latin typeface="Palatino Linotype" panose="02040502050505030304" pitchFamily="18" charset="0"/>
              </a:rPr>
              <a:t>GESTALTUNG</a:t>
            </a:r>
            <a:r>
              <a:rPr lang="it-IT" dirty="0">
                <a:latin typeface="Palatino Linotype" panose="02040502050505030304" pitchFamily="18" charset="0"/>
              </a:rPr>
              <a:t> </a:t>
            </a:r>
            <a:r>
              <a:rPr lang="it-IT" dirty="0" err="1">
                <a:latin typeface="Palatino Linotype" panose="02040502050505030304" pitchFamily="18" charset="0"/>
              </a:rPr>
              <a:t>EINER</a:t>
            </a:r>
            <a:r>
              <a:rPr lang="it-IT" dirty="0">
                <a:latin typeface="Palatino Linotype" panose="02040502050505030304" pitchFamily="18" charset="0"/>
              </a:rPr>
              <a:t> </a:t>
            </a:r>
            <a:r>
              <a:rPr lang="it-IT" dirty="0" err="1">
                <a:latin typeface="Palatino Linotype" panose="02040502050505030304" pitchFamily="18" charset="0"/>
              </a:rPr>
              <a:t>PERSÖNLICHEN</a:t>
            </a:r>
            <a:r>
              <a:rPr lang="it-IT" dirty="0">
                <a:latin typeface="Palatino Linotype" panose="02040502050505030304" pitchFamily="18" charset="0"/>
              </a:rPr>
              <a:t> </a:t>
            </a:r>
            <a:r>
              <a:rPr lang="it-IT" dirty="0" err="1">
                <a:latin typeface="Palatino Linotype" panose="02040502050505030304" pitchFamily="18" charset="0"/>
              </a:rPr>
              <a:t>ANBETUNGSZEIT</a:t>
            </a:r>
            <a:r>
              <a:rPr lang="it-IT" dirty="0">
                <a:latin typeface="Palatino Linotype" panose="02040502050505030304" pitchFamily="18" charset="0"/>
              </a:rPr>
              <a:t> …</a:t>
            </a:r>
            <a:endParaRPr lang="it-IT" dirty="0"/>
          </a:p>
        </p:txBody>
      </p:sp>
    </p:spTree>
    <p:extLst>
      <p:ext uri="{BB962C8B-B14F-4D97-AF65-F5344CB8AC3E}">
        <p14:creationId xmlns:p14="http://schemas.microsoft.com/office/powerpoint/2010/main" val="2741881515"/>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27B3402-111B-4C2A-9CFB-4F35891AAB0F}"/>
              </a:ext>
            </a:extLst>
          </p:cNvPr>
          <p:cNvSpPr txBox="1"/>
          <p:nvPr/>
        </p:nvSpPr>
        <p:spPr>
          <a:xfrm>
            <a:off x="874745" y="948690"/>
            <a:ext cx="4219770" cy="2958439"/>
          </a:xfrm>
          <a:prstGeom prst="rect">
            <a:avLst/>
          </a:prstGeom>
          <a:noFill/>
        </p:spPr>
        <p:txBody>
          <a:bodyPr wrap="square">
            <a:spAutoFit/>
          </a:bodyPr>
          <a:lstStyle/>
          <a:p>
            <a:pPr>
              <a:lnSpc>
                <a:spcPct val="150000"/>
              </a:lnSpc>
            </a:pPr>
            <a:r>
              <a:rPr lang="it-IT" dirty="0">
                <a:latin typeface="Palatino Linotype" panose="02040502050505030304" pitchFamily="18" charset="0"/>
              </a:rPr>
              <a:t>&gt;</a:t>
            </a:r>
            <a:r>
              <a:rPr lang="it-IT" dirty="0" err="1">
                <a:latin typeface="Palatino Linotype" panose="02040502050505030304" pitchFamily="18" charset="0"/>
              </a:rPr>
              <a:t>Das</a:t>
            </a:r>
            <a:r>
              <a:rPr lang="it-IT" dirty="0">
                <a:latin typeface="Palatino Linotype" panose="02040502050505030304" pitchFamily="18" charset="0"/>
              </a:rPr>
              <a:t> </a:t>
            </a:r>
            <a:r>
              <a:rPr lang="it-IT" dirty="0" err="1">
                <a:latin typeface="Palatino Linotype" panose="02040502050505030304" pitchFamily="18" charset="0"/>
              </a:rPr>
              <a:t>Vaterunser</a:t>
            </a:r>
            <a:r>
              <a:rPr lang="it-IT" dirty="0">
                <a:latin typeface="Palatino Linotype" panose="02040502050505030304" pitchFamily="18" charset="0"/>
              </a:rPr>
              <a:t> </a:t>
            </a:r>
            <a:r>
              <a:rPr lang="it-IT" dirty="0" err="1">
                <a:latin typeface="Palatino Linotype" panose="02040502050505030304" pitchFamily="18" charset="0"/>
              </a:rPr>
              <a:t>betrachten</a:t>
            </a:r>
            <a:endParaRPr lang="it-IT" dirty="0">
              <a:latin typeface="Palatino Linotype" panose="02040502050505030304" pitchFamily="18" charset="0"/>
            </a:endParaRPr>
          </a:p>
          <a:p>
            <a:pPr>
              <a:lnSpc>
                <a:spcPct val="150000"/>
              </a:lnSpc>
            </a:pPr>
            <a:r>
              <a:rPr lang="it-IT" dirty="0">
                <a:latin typeface="Palatino Linotype" panose="02040502050505030304" pitchFamily="18" charset="0"/>
              </a:rPr>
              <a:t>&gt;</a:t>
            </a:r>
            <a:r>
              <a:rPr lang="it-IT" dirty="0" err="1">
                <a:latin typeface="Palatino Linotype" panose="02040502050505030304" pitchFamily="18" charset="0"/>
                <a:hlinkClick r:id="rId2">
                  <a:extLst>
                    <a:ext uri="{A12FA001-AC4F-418D-AE19-62706E023703}">
                      <ahyp:hlinkClr xmlns:ahyp="http://schemas.microsoft.com/office/drawing/2018/hyperlinkcolor" val="tx"/>
                    </a:ext>
                  </a:extLst>
                </a:hlinkClick>
              </a:rPr>
              <a:t>Das</a:t>
            </a:r>
            <a:r>
              <a:rPr lang="it-IT" dirty="0">
                <a:latin typeface="Palatino Linotype" panose="02040502050505030304" pitchFamily="18" charset="0"/>
                <a:hlinkClick r:id="rId2">
                  <a:extLst>
                    <a:ext uri="{A12FA001-AC4F-418D-AE19-62706E023703}">
                      <ahyp:hlinkClr xmlns:ahyp="http://schemas.microsoft.com/office/drawing/2018/hyperlinkcolor" val="tx"/>
                    </a:ext>
                  </a:extLst>
                </a:hlinkClick>
              </a:rPr>
              <a:t> </a:t>
            </a:r>
            <a:r>
              <a:rPr lang="it-IT" dirty="0" err="1">
                <a:latin typeface="Palatino Linotype" panose="02040502050505030304" pitchFamily="18" charset="0"/>
                <a:hlinkClick r:id="rId2">
                  <a:extLst>
                    <a:ext uri="{A12FA001-AC4F-418D-AE19-62706E023703}">
                      <ahyp:hlinkClr xmlns:ahyp="http://schemas.microsoft.com/office/drawing/2018/hyperlinkcolor" val="tx"/>
                    </a:ext>
                  </a:extLst>
                </a:hlinkClick>
              </a:rPr>
              <a:t>priesterliche</a:t>
            </a:r>
            <a:r>
              <a:rPr lang="it-IT" dirty="0">
                <a:latin typeface="Palatino Linotype" panose="02040502050505030304" pitchFamily="18" charset="0"/>
                <a:hlinkClick r:id="rId2">
                  <a:extLst>
                    <a:ext uri="{A12FA001-AC4F-418D-AE19-62706E023703}">
                      <ahyp:hlinkClr xmlns:ahyp="http://schemas.microsoft.com/office/drawing/2018/hyperlinkcolor" val="tx"/>
                    </a:ext>
                  </a:extLst>
                </a:hlinkClick>
              </a:rPr>
              <a:t> </a:t>
            </a:r>
            <a:r>
              <a:rPr lang="it-IT" dirty="0" err="1">
                <a:latin typeface="Palatino Linotype" panose="02040502050505030304" pitchFamily="18" charset="0"/>
                <a:hlinkClick r:id="rId2">
                  <a:extLst>
                    <a:ext uri="{A12FA001-AC4F-418D-AE19-62706E023703}">
                      <ahyp:hlinkClr xmlns:ahyp="http://schemas.microsoft.com/office/drawing/2018/hyperlinkcolor" val="tx"/>
                    </a:ext>
                  </a:extLst>
                </a:hlinkClick>
              </a:rPr>
              <a:t>Gebet</a:t>
            </a:r>
            <a:r>
              <a:rPr lang="it-IT" dirty="0">
                <a:latin typeface="Palatino Linotype" panose="02040502050505030304" pitchFamily="18" charset="0"/>
                <a:hlinkClick r:id="rId2">
                  <a:extLst>
                    <a:ext uri="{A12FA001-AC4F-418D-AE19-62706E023703}">
                      <ahyp:hlinkClr xmlns:ahyp="http://schemas.microsoft.com/office/drawing/2018/hyperlinkcolor" val="tx"/>
                    </a:ext>
                  </a:extLst>
                </a:hlinkClick>
              </a:rPr>
              <a:t> Jesu</a:t>
            </a:r>
            <a:r>
              <a:rPr lang="it-IT" dirty="0">
                <a:latin typeface="Palatino Linotype" panose="02040502050505030304" pitchFamily="18" charset="0"/>
              </a:rPr>
              <a:t> </a:t>
            </a:r>
            <a:r>
              <a:rPr lang="it-IT" sz="1400" dirty="0">
                <a:latin typeface="Palatino Linotype" panose="02040502050505030304" pitchFamily="18" charset="0"/>
              </a:rPr>
              <a:t>(Joh 17) </a:t>
            </a:r>
          </a:p>
          <a:p>
            <a:pPr>
              <a:lnSpc>
                <a:spcPct val="150000"/>
              </a:lnSpc>
            </a:pPr>
            <a:r>
              <a:rPr lang="it-IT" dirty="0">
                <a:latin typeface="Palatino Linotype" panose="02040502050505030304" pitchFamily="18" charset="0"/>
              </a:rPr>
              <a:t>&gt;</a:t>
            </a:r>
            <a:r>
              <a:rPr lang="it-IT" dirty="0">
                <a:solidFill>
                  <a:srgbClr val="0563C1"/>
                </a:solidFill>
                <a:latin typeface="Palatino Linotype" panose="02040502050505030304" pitchFamily="18" charset="0"/>
                <a:hlinkClick r:id="rId3">
                  <a:extLst>
                    <a:ext uri="{A12FA001-AC4F-418D-AE19-62706E023703}">
                      <ahyp:hlinkClr xmlns:ahyp="http://schemas.microsoft.com/office/drawing/2018/hyperlinkcolor" val="tx"/>
                    </a:ext>
                  </a:extLst>
                </a:hlinkClick>
              </a:rPr>
              <a:t>Die </a:t>
            </a:r>
            <a:r>
              <a:rPr lang="it-IT" dirty="0" err="1">
                <a:latin typeface="Palatino Linotype" panose="02040502050505030304" pitchFamily="18" charset="0"/>
                <a:hlinkClick r:id="rId3">
                  <a:extLst>
                    <a:ext uri="{A12FA001-AC4F-418D-AE19-62706E023703}">
                      <ahyp:hlinkClr xmlns:ahyp="http://schemas.microsoft.com/office/drawing/2018/hyperlinkcolor" val="tx"/>
                    </a:ext>
                  </a:extLst>
                </a:hlinkClick>
              </a:rPr>
              <a:t>Hochgebet</a:t>
            </a:r>
            <a:r>
              <a:rPr lang="it-IT" dirty="0" err="1">
                <a:latin typeface="Palatino Linotype" panose="02040502050505030304" pitchFamily="18" charset="0"/>
              </a:rPr>
              <a:t>e</a:t>
            </a:r>
            <a:r>
              <a:rPr lang="it-IT" dirty="0">
                <a:latin typeface="Palatino Linotype" panose="02040502050505030304" pitchFamily="18" charset="0"/>
              </a:rPr>
              <a:t> </a:t>
            </a:r>
            <a:r>
              <a:rPr lang="it-IT" sz="1600" i="1" dirty="0">
                <a:latin typeface="Palatino Linotype" panose="02040502050505030304" pitchFamily="18" charset="0"/>
              </a:rPr>
              <a:t>(v.a. IV. Hg!)</a:t>
            </a:r>
            <a:endParaRPr lang="it-IT" i="1" dirty="0">
              <a:latin typeface="Palatino Linotype" panose="02040502050505030304" pitchFamily="18" charset="0"/>
            </a:endParaRPr>
          </a:p>
          <a:p>
            <a:pPr>
              <a:lnSpc>
                <a:spcPct val="150000"/>
              </a:lnSpc>
            </a:pPr>
            <a:r>
              <a:rPr lang="it-IT" dirty="0">
                <a:latin typeface="Palatino Linotype" panose="02040502050505030304" pitchFamily="18" charset="0"/>
              </a:rPr>
              <a:t>&gt;</a:t>
            </a:r>
            <a:r>
              <a:rPr lang="it-IT" dirty="0" err="1">
                <a:latin typeface="Palatino Linotype" panose="02040502050505030304" pitchFamily="18" charset="0"/>
              </a:rPr>
              <a:t>Evangelium</a:t>
            </a:r>
            <a:r>
              <a:rPr lang="it-IT" dirty="0">
                <a:latin typeface="Palatino Linotype" panose="02040502050505030304" pitchFamily="18" charset="0"/>
              </a:rPr>
              <a:t> und </a:t>
            </a:r>
            <a:r>
              <a:rPr lang="it-IT" dirty="0" err="1">
                <a:latin typeface="Palatino Linotype" panose="02040502050505030304" pitchFamily="18" charset="0"/>
              </a:rPr>
              <a:t>Rosenkranz</a:t>
            </a:r>
            <a:r>
              <a:rPr lang="it-IT" dirty="0">
                <a:latin typeface="Palatino Linotype" panose="02040502050505030304" pitchFamily="18" charset="0"/>
              </a:rPr>
              <a:t> </a:t>
            </a:r>
          </a:p>
          <a:p>
            <a:pPr>
              <a:lnSpc>
                <a:spcPct val="150000"/>
              </a:lnSpc>
            </a:pPr>
            <a:r>
              <a:rPr lang="it-IT" dirty="0">
                <a:latin typeface="Palatino Linotype" panose="02040502050505030304" pitchFamily="18" charset="0"/>
              </a:rPr>
              <a:t>&gt;</a:t>
            </a:r>
            <a:r>
              <a:rPr lang="it-IT" dirty="0" err="1">
                <a:latin typeface="Palatino Linotype" panose="02040502050505030304" pitchFamily="18" charset="0"/>
                <a:hlinkClick r:id="rId4">
                  <a:extLst>
                    <a:ext uri="{A12FA001-AC4F-418D-AE19-62706E023703}">
                      <ahyp:hlinkClr xmlns:ahyp="http://schemas.microsoft.com/office/drawing/2018/hyperlinkcolor" val="tx"/>
                    </a:ext>
                  </a:extLst>
                </a:hlinkClick>
              </a:rPr>
              <a:t>Barmherzigkeitrosenkranz</a:t>
            </a:r>
            <a:r>
              <a:rPr lang="it-IT" dirty="0">
                <a:latin typeface="Palatino Linotype" panose="02040502050505030304" pitchFamily="18" charset="0"/>
              </a:rPr>
              <a:t> </a:t>
            </a:r>
          </a:p>
          <a:p>
            <a:pPr>
              <a:lnSpc>
                <a:spcPct val="150000"/>
              </a:lnSpc>
            </a:pPr>
            <a:r>
              <a:rPr lang="it-IT" dirty="0">
                <a:latin typeface="Palatino Linotype" panose="02040502050505030304" pitchFamily="18" charset="0"/>
              </a:rPr>
              <a:t>&gt;Die </a:t>
            </a:r>
            <a:r>
              <a:rPr lang="it-IT" dirty="0" err="1">
                <a:latin typeface="Palatino Linotype" panose="02040502050505030304" pitchFamily="18" charset="0"/>
              </a:rPr>
              <a:t>Psalmen</a:t>
            </a:r>
            <a:endParaRPr lang="it-IT" dirty="0">
              <a:latin typeface="Palatino Linotype" panose="02040502050505030304" pitchFamily="18" charset="0"/>
            </a:endParaRPr>
          </a:p>
          <a:p>
            <a:pPr>
              <a:lnSpc>
                <a:spcPct val="150000"/>
              </a:lnSpc>
            </a:pPr>
            <a:r>
              <a:rPr lang="it-IT" dirty="0">
                <a:latin typeface="Palatino Linotype" panose="02040502050505030304" pitchFamily="18" charset="0"/>
              </a:rPr>
              <a:t>&gt; (…)</a:t>
            </a:r>
          </a:p>
        </p:txBody>
      </p:sp>
      <p:pic>
        <p:nvPicPr>
          <p:cNvPr id="4" name="Immagine 3">
            <a:extLst>
              <a:ext uri="{FF2B5EF4-FFF2-40B4-BE49-F238E27FC236}">
                <a16:creationId xmlns:a16="http://schemas.microsoft.com/office/drawing/2014/main" id="{3A69AB9C-0B33-4605-A2CE-4AAF366DC2CB}"/>
              </a:ext>
            </a:extLst>
          </p:cNvPr>
          <p:cNvPicPr>
            <a:picLocks noChangeAspect="1"/>
          </p:cNvPicPr>
          <p:nvPr/>
        </p:nvPicPr>
        <p:blipFill>
          <a:blip r:embed="rId5"/>
          <a:stretch>
            <a:fillRect/>
          </a:stretch>
        </p:blipFill>
        <p:spPr>
          <a:xfrm>
            <a:off x="9476509" y="499815"/>
            <a:ext cx="2320512" cy="2264288"/>
          </a:xfrm>
          <a:prstGeom prst="rect">
            <a:avLst/>
          </a:prstGeom>
        </p:spPr>
      </p:pic>
    </p:spTree>
    <p:extLst>
      <p:ext uri="{BB962C8B-B14F-4D97-AF65-F5344CB8AC3E}">
        <p14:creationId xmlns:p14="http://schemas.microsoft.com/office/powerpoint/2010/main" val="2779529317"/>
      </p:ext>
    </p:extLst>
  </p:cSld>
  <p:clrMapOvr>
    <a:masterClrMapping/>
  </p:clrMapOvr>
  <mc:AlternateContent xmlns:mc="http://schemas.openxmlformats.org/markup-compatibility/2006" xmlns:p14="http://schemas.microsoft.com/office/powerpoint/2010/main">
    <mc:Choice Requires="p14">
      <p:transition spd="slow" p14:dur="1250">
        <p:pull/>
      </p:transition>
    </mc:Choice>
    <mc:Fallback xmlns="">
      <p:transition spd="slow">
        <p:pull/>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27E4939-6865-442C-83F9-929F9D632421}"/>
              </a:ext>
            </a:extLst>
          </p:cNvPr>
          <p:cNvSpPr txBox="1"/>
          <p:nvPr/>
        </p:nvSpPr>
        <p:spPr>
          <a:xfrm>
            <a:off x="2333625" y="1330861"/>
            <a:ext cx="7772400" cy="4196277"/>
          </a:xfrm>
          <a:prstGeom prst="rect">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a:solidFill>
              <a:srgbClr val="0070C0"/>
            </a:solidFill>
          </a:ln>
          <a:effectLst>
            <a:glow rad="215900">
              <a:srgbClr val="FFFF00">
                <a:alpha val="40000"/>
              </a:srgbClr>
            </a:glow>
          </a:effectLst>
        </p:spPr>
        <p:txBody>
          <a:bodyPr wrap="square">
            <a:spAutoFit/>
          </a:bodyPr>
          <a:lstStyle/>
          <a:p>
            <a:pPr algn="ctr">
              <a:lnSpc>
                <a:spcPct val="150000"/>
              </a:lnSpc>
            </a:pPr>
            <a:r>
              <a:rPr lang="de-DE" sz="2000" b="1" i="0" dirty="0">
                <a:solidFill>
                  <a:srgbClr val="222222"/>
                </a:solidFill>
                <a:effectLst/>
                <a:latin typeface="Comic Sans MS" panose="030F0702030302020204" pitchFamily="66" charset="0"/>
              </a:rPr>
              <a:t>Herr Jesus Christus, </a:t>
            </a:r>
          </a:p>
          <a:p>
            <a:pPr algn="ctr">
              <a:lnSpc>
                <a:spcPct val="150000"/>
              </a:lnSpc>
            </a:pPr>
            <a:r>
              <a:rPr lang="de-DE" sz="2000" b="1" i="0" dirty="0">
                <a:solidFill>
                  <a:srgbClr val="222222"/>
                </a:solidFill>
                <a:effectLst/>
                <a:latin typeface="Comic Sans MS" panose="030F0702030302020204" pitchFamily="66" charset="0"/>
              </a:rPr>
              <a:t>im wunderbaren Sakrament des Altares</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hast du uns das Gedächtnis deines Leidens</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und deiner Auferstehung hinterlassen.</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Gib uns die Gnade, die heiligen Geheimnisse</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deines Leibes und Blutes so zu verehren,</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dass uns die Frucht der Erlösung zuteilwird.</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Der du in der Einheit des Heiligen Geistes</a:t>
            </a:r>
            <a:br>
              <a:rPr lang="de-DE" sz="2000" dirty="0">
                <a:latin typeface="Comic Sans MS" panose="030F0702030302020204" pitchFamily="66" charset="0"/>
              </a:rPr>
            </a:br>
            <a:r>
              <a:rPr lang="de-DE" sz="2000" b="1" i="0" dirty="0">
                <a:solidFill>
                  <a:srgbClr val="222222"/>
                </a:solidFill>
                <a:effectLst/>
                <a:latin typeface="Comic Sans MS" panose="030F0702030302020204" pitchFamily="66" charset="0"/>
              </a:rPr>
              <a:t>mit Gott dem Vater lebst und herrschst in alle Ewigkeit.</a:t>
            </a:r>
            <a:endParaRPr lang="it-IT" sz="2000" dirty="0">
              <a:latin typeface="Comic Sans MS" panose="030F0702030302020204" pitchFamily="66" charset="0"/>
            </a:endParaRPr>
          </a:p>
        </p:txBody>
      </p:sp>
    </p:spTree>
    <p:extLst>
      <p:ext uri="{BB962C8B-B14F-4D97-AF65-F5344CB8AC3E}">
        <p14:creationId xmlns:p14="http://schemas.microsoft.com/office/powerpoint/2010/main" val="39841909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155</TotalTime>
  <Words>1305</Words>
  <Application>Microsoft Office PowerPoint</Application>
  <PresentationFormat>Widescreen</PresentationFormat>
  <Paragraphs>97</Paragraphs>
  <Slides>34</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34</vt:i4>
      </vt:variant>
    </vt:vector>
  </HeadingPairs>
  <TitlesOfParts>
    <vt:vector size="42" baseType="lpstr">
      <vt:lpstr>Arial</vt:lpstr>
      <vt:lpstr>Calibri</vt:lpstr>
      <vt:lpstr>Calibri Light</vt:lpstr>
      <vt:lpstr>Comic Sans MS</vt:lpstr>
      <vt:lpstr>Georgia</vt:lpstr>
      <vt:lpstr>Palatino Linotype</vt:lpstr>
      <vt:lpstr>pt serif</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don Luca Cemin</dc:creator>
  <cp:lastModifiedBy>don Luca Cemin</cp:lastModifiedBy>
  <cp:revision>70</cp:revision>
  <dcterms:created xsi:type="dcterms:W3CDTF">2025-03-29T09:40:52Z</dcterms:created>
  <dcterms:modified xsi:type="dcterms:W3CDTF">2025-04-04T17:26:21Z</dcterms:modified>
</cp:coreProperties>
</file>