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296" r:id="rId3"/>
    <p:sldId id="294" r:id="rId4"/>
    <p:sldId id="256" r:id="rId5"/>
    <p:sldId id="257" r:id="rId6"/>
    <p:sldId id="258" r:id="rId7"/>
    <p:sldId id="259" r:id="rId8"/>
    <p:sldId id="300" r:id="rId9"/>
    <p:sldId id="261" r:id="rId10"/>
    <p:sldId id="262" r:id="rId11"/>
    <p:sldId id="263" r:id="rId12"/>
    <p:sldId id="264" r:id="rId13"/>
    <p:sldId id="265" r:id="rId14"/>
    <p:sldId id="266" r:id="rId15"/>
    <p:sldId id="299" r:id="rId16"/>
    <p:sldId id="268" r:id="rId17"/>
    <p:sldId id="269" r:id="rId18"/>
    <p:sldId id="270" r:id="rId19"/>
    <p:sldId id="272" r:id="rId20"/>
    <p:sldId id="271" r:id="rId21"/>
    <p:sldId id="273" r:id="rId22"/>
    <p:sldId id="274" r:id="rId23"/>
    <p:sldId id="275" r:id="rId24"/>
    <p:sldId id="277" r:id="rId25"/>
    <p:sldId id="276" r:id="rId26"/>
    <p:sldId id="291" r:id="rId27"/>
    <p:sldId id="290" r:id="rId28"/>
    <p:sldId id="278" r:id="rId29"/>
    <p:sldId id="279" r:id="rId30"/>
    <p:sldId id="292" r:id="rId31"/>
    <p:sldId id="293" r:id="rId32"/>
    <p:sldId id="280" r:id="rId33"/>
    <p:sldId id="281" r:id="rId34"/>
    <p:sldId id="282" r:id="rId35"/>
    <p:sldId id="301" r:id="rId36"/>
    <p:sldId id="298" r:id="rId3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1F7213-48A7-0B87-4B04-B4F4CF326B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CF35542-6E15-3BEC-A7A5-6B7CF52C8A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8D39B85-9AD4-D4F0-946F-266C4336D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813A-CBAD-4232-932B-8331998CAF89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B5D91C9-34BF-987B-34EA-8B2D2840A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B99F1ED-A282-F43E-1B81-3261B54A9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D8282-9619-484D-A9D5-CE2670F70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28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657626-76D3-18AF-5D22-26CBE3A3A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7A54CEE-9129-6B56-07B9-2B4F4B5B6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DFA1683-3F6E-0826-ECE2-2FE024151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813A-CBAD-4232-932B-8331998CAF89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CF3BD82-0303-BA5D-D3EF-BDD7EFF4E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437C1F-6BF7-EBB0-FCFC-D27ED0264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D8282-9619-484D-A9D5-CE2670F70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543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BFB2DF-48A1-B7F2-EEA4-FAD0D87B9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A75A2DB-FE0B-5D8C-B1C3-27E88F39A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D55300F-AA5F-A8AD-8C7A-0F84D61B0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813A-CBAD-4232-932B-8331998CAF89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B7758AE-32C1-955D-5759-C06039C13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926F84-6AE5-926E-C12E-82850E0BA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D8282-9619-484D-A9D5-CE2670F70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249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972EAD-0B51-4926-A5FC-4B57A93B0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EE5B5B-8615-CFDE-C9E1-DF6F75BC39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31003CA-7A08-17F3-05AF-8E908E0B98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5B93A91-C49D-1376-FD71-E4686D26E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813A-CBAD-4232-932B-8331998CAF89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9B92346-3B38-1243-B65A-45DDDBB89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E9FB82C-71DB-B8CD-7324-BB159A575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D8282-9619-484D-A9D5-CE2670F70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898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D3FBE1-A598-972E-1562-C89848B99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87D259A-5A1A-D9E4-B46C-F6D1FB1E3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F655D31-ACB3-7E57-34C2-C39AFAF703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6E4BF0C-D3EA-AD50-CDD8-F1A236BE89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93F88C3-31BE-287C-CB7C-98AF706D87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1E71F5E-E795-5A2E-1D4E-FA4376E9F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813A-CBAD-4232-932B-8331998CAF89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D7FE1AF-ACB0-2C64-1A05-B0FED7422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1B4EE2F-F007-69AF-BDD1-C67E2ADA5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D8282-9619-484D-A9D5-CE2670F70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385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62D765-0F15-8C48-D3C9-4BE65D5D8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AA0A400-2385-D49F-CD08-9D4D38A34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813A-CBAD-4232-932B-8331998CAF89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395F9A1-A7D3-E820-46B5-2F8B85185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117C83D-8905-EBBF-F204-39B74783A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D8282-9619-484D-A9D5-CE2670F70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537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82B878A-5253-38B7-E3F0-960E45C7E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813A-CBAD-4232-932B-8331998CAF89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A329EA2-AE67-6421-745F-2EA72878A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72312F3-F36B-C82E-80B6-AD3224854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D8282-9619-484D-A9D5-CE2670F70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040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56676B-2FA8-0477-A503-9967ABC14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6C429C3-7BE7-72C0-61C9-C755BD9D0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EF98412-2CA6-EC4E-8B97-F43E992FF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895493E-1172-315C-A60F-53901E48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813A-CBAD-4232-932B-8331998CAF89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B223EB3-6765-8455-F79C-F3551B21B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3D7F1B3-5204-BE95-405F-C71726348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D8282-9619-484D-A9D5-CE2670F70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53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DF5688-7FF7-F019-E08D-58E896BE7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D8A0F3C-C784-701D-ACA0-4A9803AB31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2ECE35C-74DC-CED4-813C-80E87F9E66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0DA42B8-7786-C64D-82CF-A853E3DB0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813A-CBAD-4232-932B-8331998CAF89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4B207D8-5D41-1F06-CCA0-818C752A9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0B4B63E-6608-E6BF-B524-CA24F17A6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D8282-9619-484D-A9D5-CE2670F70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714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AB85DA-0A8B-94AC-E3D3-38AD6045E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767FF68-4F1D-F62B-CFDD-CEEBC09F3F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5D6D0E4-E5CA-816E-5CDE-A45BF7906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813A-CBAD-4232-932B-8331998CAF89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DAB513-C750-68FD-626C-ECE547B2D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D752519-0D7E-7047-6E8C-60CB05E8A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D8282-9619-484D-A9D5-CE2670F70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14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7F285B5-B1E4-84F4-1917-A157BC3232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B5BF691-119A-A440-E61E-CD0EB5AAAF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950A80-C7D5-7EAA-22C8-7B77CD154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7813A-CBAD-4232-932B-8331998CAF89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7660FB-C182-D86A-181F-6CBAC2E9B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FF8218F-55F1-DBF3-5C0B-A55D59D71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D8282-9619-484D-A9D5-CE2670F70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365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D8FFBC6-E578-77E2-4427-DC6144705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DD666DE-F200-22D7-237F-A1F144B11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A7AD43-E0CB-B367-3935-159CEBBCCA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7813A-CBAD-4232-932B-8331998CAF89}" type="datetimeFigureOut">
              <a:rPr lang="it-IT" smtClean="0"/>
              <a:t>23/03/2023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5FB78E9-839F-CE34-2ED1-FF24EF2E65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2AF6B4-B5F2-92F0-6C56-CA225882DF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D8282-9619-484D-A9D5-CE2670F7097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0132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tican.va/archive/DEU0035/_INDEX.HTM" TargetMode="External"/><Relationship Id="rId2" Type="http://schemas.openxmlformats.org/officeDocument/2006/relationships/hyperlink" Target="https://www.vatican.va/archive/hist_councils/ii_vatican_council/index_ge.htm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stundengebet.de/jetzt-beten/" TargetMode="External"/><Relationship Id="rId4" Type="http://schemas.openxmlformats.org/officeDocument/2006/relationships/hyperlink" Target="http://www.alt.dbk.de/katechismus/index.php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721D529B-6BAE-3751-5AF5-C81B7235C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0"/>
            <a:ext cx="121920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6781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EE447CE8-1229-7192-EB61-E3F6F963D27D}"/>
              </a:ext>
            </a:extLst>
          </p:cNvPr>
          <p:cNvSpPr txBox="1"/>
          <p:nvPr/>
        </p:nvSpPr>
        <p:spPr>
          <a:xfrm>
            <a:off x="1285163" y="641444"/>
            <a:ext cx="10140287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i="1" dirty="0" err="1"/>
              <a:t>Einheit</a:t>
            </a:r>
            <a:r>
              <a:rPr lang="it-IT" i="1" dirty="0"/>
              <a:t> in der </a:t>
            </a:r>
            <a:r>
              <a:rPr lang="it-IT" i="1" dirty="0" err="1"/>
              <a:t>Vielfalt</a:t>
            </a:r>
            <a:r>
              <a:rPr lang="it-IT" i="1" dirty="0"/>
              <a:t>: </a:t>
            </a:r>
            <a:r>
              <a:rPr lang="it-IT" i="1" dirty="0" err="1"/>
              <a:t>zusammenfassende</a:t>
            </a:r>
            <a:r>
              <a:rPr lang="it-IT" i="1" dirty="0"/>
              <a:t> Texte</a:t>
            </a:r>
          </a:p>
          <a:p>
            <a:endParaRPr lang="it-IT" dirty="0"/>
          </a:p>
          <a:p>
            <a:r>
              <a:rPr lang="it-IT" b="1" dirty="0"/>
              <a:t>1. II Vat. </a:t>
            </a:r>
            <a:r>
              <a:rPr lang="it-IT" b="1" dirty="0" err="1"/>
              <a:t>Konzil</a:t>
            </a:r>
            <a:r>
              <a:rPr lang="it-IT" b="1" dirty="0"/>
              <a:t> </a:t>
            </a:r>
            <a:br>
              <a:rPr lang="it-IT" b="1" dirty="0"/>
            </a:br>
            <a:r>
              <a:rPr lang="it-IT" dirty="0">
                <a:hlinkClick r:id="rId2"/>
              </a:rPr>
              <a:t>https://</a:t>
            </a:r>
            <a:r>
              <a:rPr lang="it-IT" dirty="0" err="1">
                <a:hlinkClick r:id="rId2"/>
              </a:rPr>
              <a:t>www.vatican.va</a:t>
            </a:r>
            <a:r>
              <a:rPr lang="it-IT" dirty="0">
                <a:hlinkClick r:id="rId2"/>
              </a:rPr>
              <a:t>/</a:t>
            </a:r>
            <a:r>
              <a:rPr lang="it-IT" dirty="0" err="1">
                <a:hlinkClick r:id="rId2"/>
              </a:rPr>
              <a:t>archive</a:t>
            </a:r>
            <a:r>
              <a:rPr lang="it-IT" dirty="0">
                <a:hlinkClick r:id="rId2"/>
              </a:rPr>
              <a:t>/</a:t>
            </a:r>
            <a:r>
              <a:rPr lang="it-IT" dirty="0" err="1">
                <a:hlinkClick r:id="rId2"/>
              </a:rPr>
              <a:t>hist_councils</a:t>
            </a:r>
            <a:r>
              <a:rPr lang="it-IT" dirty="0">
                <a:hlinkClick r:id="rId2"/>
              </a:rPr>
              <a:t>/</a:t>
            </a:r>
            <a:r>
              <a:rPr lang="it-IT" dirty="0" err="1">
                <a:hlinkClick r:id="rId2"/>
              </a:rPr>
              <a:t>ii_vatican_council</a:t>
            </a:r>
            <a:r>
              <a:rPr lang="it-IT" dirty="0">
                <a:hlinkClick r:id="rId2"/>
              </a:rPr>
              <a:t>/</a:t>
            </a:r>
            <a:r>
              <a:rPr lang="it-IT" dirty="0" err="1">
                <a:hlinkClick r:id="rId2"/>
              </a:rPr>
              <a:t>index_ge.htm</a:t>
            </a:r>
            <a:endParaRPr lang="it-IT" dirty="0"/>
          </a:p>
          <a:p>
            <a:endParaRPr lang="it-IT" i="1" dirty="0"/>
          </a:p>
          <a:p>
            <a:r>
              <a:rPr lang="it-IT" i="1" dirty="0"/>
              <a:t>&gt;Dei </a:t>
            </a:r>
            <a:r>
              <a:rPr lang="it-IT" i="1" dirty="0" err="1"/>
              <a:t>Verbum</a:t>
            </a:r>
            <a:r>
              <a:rPr lang="it-IT" i="1" dirty="0"/>
              <a:t> (</a:t>
            </a:r>
            <a:r>
              <a:rPr lang="it-IT" i="1" dirty="0" err="1"/>
              <a:t>göttliche</a:t>
            </a:r>
            <a:r>
              <a:rPr lang="it-IT" i="1" dirty="0"/>
              <a:t> </a:t>
            </a:r>
            <a:r>
              <a:rPr lang="it-IT" i="1" dirty="0" err="1"/>
              <a:t>Offenbarung</a:t>
            </a:r>
            <a:r>
              <a:rPr lang="it-IT" i="1" dirty="0"/>
              <a:t>)</a:t>
            </a:r>
          </a:p>
          <a:p>
            <a:r>
              <a:rPr lang="it-IT" i="1" dirty="0"/>
              <a:t>&gt;Lumen </a:t>
            </a:r>
            <a:r>
              <a:rPr lang="it-IT" i="1" dirty="0" err="1"/>
              <a:t>Gentium</a:t>
            </a:r>
            <a:r>
              <a:rPr lang="it-IT" i="1" dirty="0"/>
              <a:t> (</a:t>
            </a:r>
            <a:r>
              <a:rPr lang="it-IT" i="1" dirty="0" err="1"/>
              <a:t>Kirche</a:t>
            </a:r>
            <a:r>
              <a:rPr lang="it-IT" i="1" dirty="0"/>
              <a:t>)</a:t>
            </a:r>
          </a:p>
          <a:p>
            <a:r>
              <a:rPr lang="it-IT" i="1" dirty="0"/>
              <a:t>&gt;</a:t>
            </a:r>
            <a:r>
              <a:rPr lang="it-IT" i="1" dirty="0" err="1"/>
              <a:t>Sacrosanctum</a:t>
            </a:r>
            <a:r>
              <a:rPr lang="it-IT" i="1" dirty="0"/>
              <a:t> </a:t>
            </a:r>
            <a:r>
              <a:rPr lang="it-IT" i="1" dirty="0" err="1"/>
              <a:t>Concilium</a:t>
            </a:r>
            <a:r>
              <a:rPr lang="it-IT" i="1" dirty="0"/>
              <a:t> (Liturgie)</a:t>
            </a:r>
          </a:p>
          <a:p>
            <a:r>
              <a:rPr lang="it-IT" i="1" dirty="0"/>
              <a:t>&gt;Gaudium et </a:t>
            </a:r>
            <a:r>
              <a:rPr lang="it-IT" i="1" dirty="0" err="1"/>
              <a:t>spes</a:t>
            </a:r>
            <a:r>
              <a:rPr lang="it-IT" i="1" dirty="0"/>
              <a:t> (</a:t>
            </a:r>
            <a:r>
              <a:rPr lang="it-IT" i="1" dirty="0" err="1"/>
              <a:t>Kirche</a:t>
            </a:r>
            <a:r>
              <a:rPr lang="it-IT" i="1" dirty="0"/>
              <a:t> in der </a:t>
            </a:r>
            <a:r>
              <a:rPr lang="it-IT" i="1" dirty="0" err="1"/>
              <a:t>ht</a:t>
            </a:r>
            <a:r>
              <a:rPr lang="it-IT" i="1" dirty="0"/>
              <a:t>. </a:t>
            </a:r>
            <a:r>
              <a:rPr lang="it-IT" i="1" dirty="0" err="1"/>
              <a:t>Welt</a:t>
            </a:r>
            <a:r>
              <a:rPr lang="it-IT" i="1" dirty="0"/>
              <a:t>)</a:t>
            </a:r>
            <a:br>
              <a:rPr lang="it-IT" i="1" dirty="0"/>
            </a:br>
            <a:r>
              <a:rPr lang="it-IT" dirty="0"/>
              <a:t> </a:t>
            </a:r>
          </a:p>
          <a:p>
            <a:r>
              <a:rPr lang="it-IT" b="1" dirty="0"/>
              <a:t>2. </a:t>
            </a:r>
            <a:r>
              <a:rPr lang="it-IT" b="1" dirty="0" err="1"/>
              <a:t>Katechismus</a:t>
            </a:r>
            <a:r>
              <a:rPr lang="it-IT" b="1" dirty="0"/>
              <a:t> der </a:t>
            </a:r>
            <a:r>
              <a:rPr lang="it-IT" b="1" dirty="0" err="1"/>
              <a:t>Katholischen</a:t>
            </a:r>
            <a:r>
              <a:rPr lang="it-IT" b="1" dirty="0"/>
              <a:t> </a:t>
            </a:r>
            <a:r>
              <a:rPr lang="it-IT" b="1" dirty="0" err="1"/>
              <a:t>Kirche</a:t>
            </a:r>
            <a:r>
              <a:rPr lang="it-IT" b="1" dirty="0"/>
              <a:t> (KKK)</a:t>
            </a:r>
            <a:br>
              <a:rPr lang="it-IT" b="1" dirty="0"/>
            </a:br>
            <a:r>
              <a:rPr lang="it-IT" dirty="0">
                <a:hlinkClick r:id="rId3"/>
              </a:rPr>
              <a:t>https://</a:t>
            </a:r>
            <a:r>
              <a:rPr lang="it-IT" dirty="0" err="1">
                <a:hlinkClick r:id="rId3"/>
              </a:rPr>
              <a:t>www.vatican.va</a:t>
            </a:r>
            <a:r>
              <a:rPr lang="it-IT" dirty="0">
                <a:hlinkClick r:id="rId3"/>
              </a:rPr>
              <a:t>/</a:t>
            </a:r>
            <a:r>
              <a:rPr lang="it-IT" dirty="0" err="1">
                <a:hlinkClick r:id="rId3"/>
              </a:rPr>
              <a:t>archive</a:t>
            </a:r>
            <a:r>
              <a:rPr lang="it-IT" dirty="0">
                <a:hlinkClick r:id="rId3"/>
              </a:rPr>
              <a:t>/</a:t>
            </a:r>
            <a:r>
              <a:rPr lang="it-IT" dirty="0" err="1">
                <a:hlinkClick r:id="rId3"/>
              </a:rPr>
              <a:t>DEU0035</a:t>
            </a:r>
            <a:r>
              <a:rPr lang="it-IT" dirty="0">
                <a:hlinkClick r:id="rId3"/>
              </a:rPr>
              <a:t>/_</a:t>
            </a:r>
            <a:r>
              <a:rPr lang="it-IT" dirty="0" err="1">
                <a:hlinkClick r:id="rId3"/>
              </a:rPr>
              <a:t>INDEX.HTM</a:t>
            </a:r>
            <a:endParaRPr lang="it-IT" dirty="0"/>
          </a:p>
          <a:p>
            <a:endParaRPr lang="it-IT" dirty="0"/>
          </a:p>
          <a:p>
            <a:r>
              <a:rPr lang="it-IT" b="1" dirty="0"/>
              <a:t>3. </a:t>
            </a:r>
            <a:r>
              <a:rPr lang="it-IT" b="1" dirty="0" err="1"/>
              <a:t>Katholischer</a:t>
            </a:r>
            <a:r>
              <a:rPr lang="it-IT" b="1" dirty="0"/>
              <a:t> </a:t>
            </a:r>
            <a:r>
              <a:rPr lang="it-IT" b="1" dirty="0" err="1"/>
              <a:t>Erwachsenenkatechismus</a:t>
            </a:r>
            <a:br>
              <a:rPr lang="it-IT" b="1" dirty="0"/>
            </a:br>
            <a:r>
              <a:rPr lang="it-IT" dirty="0">
                <a:hlinkClick r:id="rId4"/>
              </a:rPr>
              <a:t>http://</a:t>
            </a:r>
            <a:r>
              <a:rPr lang="it-IT" dirty="0" err="1">
                <a:hlinkClick r:id="rId4"/>
              </a:rPr>
              <a:t>www.alt.dbk.de</a:t>
            </a:r>
            <a:r>
              <a:rPr lang="it-IT" dirty="0">
                <a:hlinkClick r:id="rId4"/>
              </a:rPr>
              <a:t>/</a:t>
            </a:r>
            <a:r>
              <a:rPr lang="it-IT" dirty="0" err="1">
                <a:hlinkClick r:id="rId4"/>
              </a:rPr>
              <a:t>katechismus</a:t>
            </a:r>
            <a:r>
              <a:rPr lang="it-IT" dirty="0">
                <a:hlinkClick r:id="rId4"/>
              </a:rPr>
              <a:t>/</a:t>
            </a:r>
            <a:r>
              <a:rPr lang="it-IT" dirty="0" err="1">
                <a:hlinkClick r:id="rId4"/>
              </a:rPr>
              <a:t>index.php</a:t>
            </a:r>
            <a:endParaRPr lang="it-IT" dirty="0"/>
          </a:p>
          <a:p>
            <a:endParaRPr lang="it-IT" dirty="0"/>
          </a:p>
          <a:p>
            <a:pPr algn="ctr"/>
            <a:r>
              <a:rPr lang="fr-FR" b="1" dirty="0"/>
              <a:t>! ! ! </a:t>
            </a:r>
            <a:r>
              <a:rPr lang="fr-FR" b="1" dirty="0" err="1"/>
              <a:t>Lesehore</a:t>
            </a:r>
            <a:r>
              <a:rPr lang="fr-FR" b="1" dirty="0"/>
              <a:t> online ! ! ! </a:t>
            </a:r>
            <a:br>
              <a:rPr lang="fr-FR" b="1" dirty="0"/>
            </a:br>
            <a:r>
              <a:rPr lang="fr-FR" dirty="0">
                <a:hlinkClick r:id="rId5"/>
              </a:rPr>
              <a:t>https://</a:t>
            </a:r>
            <a:r>
              <a:rPr lang="fr-FR" dirty="0" err="1">
                <a:hlinkClick r:id="rId5"/>
              </a:rPr>
              <a:t>www.stundengebet.de</a:t>
            </a:r>
            <a:r>
              <a:rPr lang="fr-FR" dirty="0">
                <a:hlinkClick r:id="rId5"/>
              </a:rPr>
              <a:t>/</a:t>
            </a:r>
            <a:r>
              <a:rPr lang="fr-FR" dirty="0" err="1">
                <a:hlinkClick r:id="rId5"/>
              </a:rPr>
              <a:t>jetzt-beten</a:t>
            </a:r>
            <a:r>
              <a:rPr lang="fr-FR" dirty="0">
                <a:hlinkClick r:id="rId5"/>
              </a:rPr>
              <a:t>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525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2B8F701-E5A1-947B-C209-837EB89A0D59}"/>
              </a:ext>
            </a:extLst>
          </p:cNvPr>
          <p:cNvSpPr txBox="1"/>
          <p:nvPr/>
        </p:nvSpPr>
        <p:spPr>
          <a:xfrm>
            <a:off x="5886516" y="1534571"/>
            <a:ext cx="5086285" cy="3788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i="1" dirty="0"/>
              <a:t>Do 090323, </a:t>
            </a:r>
            <a:r>
              <a:rPr lang="it-IT" i="1" dirty="0" err="1"/>
              <a:t>Kreuzweg</a:t>
            </a:r>
            <a:r>
              <a:rPr lang="it-IT" i="1" dirty="0"/>
              <a:t>...</a:t>
            </a:r>
          </a:p>
          <a:p>
            <a:pPr>
              <a:lnSpc>
                <a:spcPct val="150000"/>
              </a:lnSpc>
            </a:pPr>
            <a:endParaRPr lang="it-IT" b="1" dirty="0"/>
          </a:p>
          <a:p>
            <a:pPr>
              <a:lnSpc>
                <a:spcPct val="150000"/>
              </a:lnSpc>
            </a:pPr>
            <a:r>
              <a:rPr lang="it-IT" dirty="0"/>
              <a:t>I statio - </a:t>
            </a:r>
            <a:r>
              <a:rPr lang="it-IT" dirty="0" err="1"/>
              <a:t>Menschwerdung</a:t>
            </a:r>
            <a:r>
              <a:rPr lang="it-IT" dirty="0"/>
              <a:t> </a:t>
            </a:r>
          </a:p>
          <a:p>
            <a:pPr>
              <a:lnSpc>
                <a:spcPct val="150000"/>
              </a:lnSpc>
            </a:pPr>
            <a:r>
              <a:rPr lang="it-IT" dirty="0"/>
              <a:t>II statio - </a:t>
            </a:r>
            <a:r>
              <a:rPr lang="it-IT" dirty="0" err="1"/>
              <a:t>Loslösung</a:t>
            </a:r>
            <a:r>
              <a:rPr lang="it-IT" dirty="0"/>
              <a:t> von </a:t>
            </a:r>
            <a:r>
              <a:rPr lang="it-IT" dirty="0" err="1"/>
              <a:t>geliebten</a:t>
            </a:r>
            <a:r>
              <a:rPr lang="it-IT" dirty="0"/>
              <a:t> </a:t>
            </a:r>
            <a:r>
              <a:rPr lang="it-IT" dirty="0" err="1"/>
              <a:t>Menschen</a:t>
            </a:r>
            <a:endParaRPr lang="it-IT" dirty="0"/>
          </a:p>
          <a:p>
            <a:pPr>
              <a:lnSpc>
                <a:spcPct val="150000"/>
              </a:lnSpc>
            </a:pPr>
            <a:r>
              <a:rPr lang="it-IT" dirty="0"/>
              <a:t>III statio - </a:t>
            </a:r>
            <a:r>
              <a:rPr lang="it-IT" dirty="0" err="1"/>
              <a:t>Missverständnisse</a:t>
            </a:r>
            <a:r>
              <a:rPr lang="it-IT" dirty="0"/>
              <a:t> und </a:t>
            </a:r>
            <a:r>
              <a:rPr lang="it-IT" dirty="0" err="1"/>
              <a:t>EInsamkeit</a:t>
            </a:r>
            <a:endParaRPr lang="it-IT" dirty="0"/>
          </a:p>
          <a:p>
            <a:pPr>
              <a:lnSpc>
                <a:spcPct val="150000"/>
              </a:lnSpc>
            </a:pPr>
            <a:r>
              <a:rPr lang="it-IT" dirty="0"/>
              <a:t>IV statio - </a:t>
            </a:r>
            <a:r>
              <a:rPr lang="it-IT" dirty="0" err="1"/>
              <a:t>Heuchelei</a:t>
            </a:r>
            <a:r>
              <a:rPr lang="it-IT" dirty="0"/>
              <a:t> und </a:t>
            </a:r>
            <a:r>
              <a:rPr lang="it-IT" dirty="0" err="1"/>
              <a:t>Pharisäismus</a:t>
            </a:r>
            <a:endParaRPr lang="it-IT" dirty="0"/>
          </a:p>
          <a:p>
            <a:pPr>
              <a:lnSpc>
                <a:spcPct val="150000"/>
              </a:lnSpc>
            </a:pPr>
            <a:r>
              <a:rPr lang="it-IT" dirty="0"/>
              <a:t>V statio - </a:t>
            </a:r>
            <a:r>
              <a:rPr lang="it-IT" dirty="0" err="1"/>
              <a:t>Heimweh</a:t>
            </a:r>
            <a:r>
              <a:rPr lang="it-IT" dirty="0"/>
              <a:t> </a:t>
            </a:r>
            <a:r>
              <a:rPr lang="it-IT" dirty="0" err="1"/>
              <a:t>nach</a:t>
            </a:r>
            <a:r>
              <a:rPr lang="it-IT" dirty="0"/>
              <a:t> dem Vater</a:t>
            </a:r>
          </a:p>
          <a:p>
            <a:pPr>
              <a:lnSpc>
                <a:spcPct val="150000"/>
              </a:lnSpc>
            </a:pPr>
            <a:r>
              <a:rPr lang="it-IT" dirty="0"/>
              <a:t>VI - </a:t>
            </a:r>
            <a:r>
              <a:rPr lang="it-IT" dirty="0" err="1"/>
              <a:t>Mitleid</a:t>
            </a:r>
            <a:r>
              <a:rPr lang="it-IT" dirty="0"/>
              <a:t> </a:t>
            </a:r>
          </a:p>
          <a:p>
            <a:pPr>
              <a:lnSpc>
                <a:spcPct val="150000"/>
              </a:lnSpc>
            </a:pPr>
            <a:r>
              <a:rPr lang="it-IT" dirty="0"/>
              <a:t>VII - </a:t>
            </a:r>
            <a:r>
              <a:rPr lang="it-IT" dirty="0" err="1"/>
              <a:t>Versuchung</a:t>
            </a:r>
            <a:endParaRPr lang="it-IT" dirty="0"/>
          </a:p>
        </p:txBody>
      </p:sp>
      <p:pic>
        <p:nvPicPr>
          <p:cNvPr id="1026" name="Picture 2" descr="Kreuzweg Schweinheimer Wald Foto &amp; Bild | kunstfotografie &amp; kultur, gemälde  &amp; skulpturen, skulpturen im freien Bilder auf fotocommunity">
            <a:extLst>
              <a:ext uri="{FF2B5EF4-FFF2-40B4-BE49-F238E27FC236}">
                <a16:creationId xmlns:a16="http://schemas.microsoft.com/office/drawing/2014/main" id="{3792DB62-5F2C-80C3-089E-F01AF931A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381" y="660442"/>
            <a:ext cx="3933051" cy="524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91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C85EFEF9-0A20-1463-3EE6-BA619101C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9" y="456089"/>
            <a:ext cx="8911771" cy="59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90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CA6AA501-0C0E-8FF3-85A4-B745971DA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50" y="661987"/>
            <a:ext cx="9791700" cy="553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C3E535D7-4A51-A6E5-C1F0-B49882265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825" y="681037"/>
            <a:ext cx="8134350" cy="549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66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D59FC9B-2398-5830-C96C-F5E7DFA66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778" y="392442"/>
            <a:ext cx="10034443" cy="607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05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afarnao - Wikipedia">
            <a:extLst>
              <a:ext uri="{FF2B5EF4-FFF2-40B4-BE49-F238E27FC236}">
                <a16:creationId xmlns:a16="http://schemas.microsoft.com/office/drawing/2014/main" id="{E5042303-4527-CF3E-ED07-9EF483C5F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496" y="548001"/>
            <a:ext cx="8675007" cy="576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1645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FA431CB-E045-1038-FCC9-64961AE6E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614" y="370794"/>
            <a:ext cx="8155214" cy="611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04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11E525A-54F7-CD3C-23AE-B33267FB5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275" y="171807"/>
            <a:ext cx="8807450" cy="651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8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C7A265B-74E6-0A07-81AC-0B658B176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457" y="368299"/>
            <a:ext cx="8469086" cy="635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7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F886D2A-D3C9-E3EA-AD50-9175F4EF3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815" y="316290"/>
            <a:ext cx="9338129" cy="622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2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D9F09A3-DD2A-E05B-8B2A-B27902347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637" y="604837"/>
            <a:ext cx="8848725" cy="564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33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EB58857-D342-4A4D-88DB-2B66B02A3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528637"/>
            <a:ext cx="8572500" cy="58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9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7DBAB940-B2CA-9F24-D4BD-D1D896333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840" y="387521"/>
            <a:ext cx="8656320" cy="572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183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8D9432D-B962-CBAE-26D5-5E9309D28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457" y="328045"/>
            <a:ext cx="8283018" cy="620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94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BE6BE62-3492-E911-CD6E-8B627D806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4" y="344488"/>
            <a:ext cx="7917089" cy="594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42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DCC1BE3-DC37-527E-7F09-57BE1005E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2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66FC3D5-1E5B-8D6B-EB8F-0E3CA53A0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278" y="305102"/>
            <a:ext cx="9371693" cy="624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4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00D9585-75A6-B63A-FF57-64D86395A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514" y="334411"/>
            <a:ext cx="8827260" cy="599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29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9FE3047-8790-A655-0891-0365AF484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300" y="488043"/>
            <a:ext cx="8822871" cy="588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7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AA061D9-C9BB-32D9-3B37-959AF42B1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046" y="428041"/>
            <a:ext cx="9017907" cy="600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24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CFD6A23-6662-2573-FC47-A24450B51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789" y="266142"/>
            <a:ext cx="9540422" cy="632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4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F1D60FF-1A41-E9E6-7B98-132D57634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114" y="281743"/>
            <a:ext cx="9441771" cy="629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8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0C604C0-D7C9-8D74-8AB1-0EE38747E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890587"/>
            <a:ext cx="762000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14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18C8E8-0E8A-AD59-B116-9EBEB4DEE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ABFF19F-F746-5A7B-E9A0-9B9271F51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1290637"/>
            <a:ext cx="7620000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7602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18C8E8-0E8A-AD59-B116-9EBEB4DEE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324D7E8-8775-11D3-2017-5B35B3D72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890587"/>
            <a:ext cx="762000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1194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7367A13-DE96-771D-448D-03DE9A070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57" y="289832"/>
            <a:ext cx="11161486" cy="627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2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92A999E-1FE2-42E8-8572-D129B704B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657" y="405492"/>
            <a:ext cx="8062686" cy="604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31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18C8E8-0E8A-AD59-B116-9EBEB4DEE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01C2CCE-BB16-AE96-8BAD-F531B82BD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690562"/>
            <a:ext cx="9753600" cy="547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456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18C8E8-0E8A-AD59-B116-9EBEB4DEE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CE0DEC1-82E4-467B-F35B-D237115CE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14" y="357188"/>
            <a:ext cx="8824686" cy="592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953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42325AB-315E-77F0-D8F3-2BEEBA2C1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81000"/>
            <a:ext cx="97536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43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AE49B6F-B90A-DF61-1449-0C7298C5F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764" y="200176"/>
            <a:ext cx="9686471" cy="645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81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E7520F9-D729-70D0-17EC-4054F0867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893" y="407807"/>
            <a:ext cx="10077677" cy="57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2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B35FB9-4AE7-9BA7-DF14-2B4E34DDA281}"/>
              </a:ext>
            </a:extLst>
          </p:cNvPr>
          <p:cNvSpPr txBox="1"/>
          <p:nvPr/>
        </p:nvSpPr>
        <p:spPr>
          <a:xfrm>
            <a:off x="2451348" y="1187399"/>
            <a:ext cx="6970593" cy="432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Heiliger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Gott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, du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hast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deinen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Sohn</a:t>
            </a:r>
            <a:endParaRPr kumimoji="0" lang="it-IT" altLang="it-IT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genial Light" panose="020B0604020202020204" pitchFamily="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der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Schmach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des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Kreuzes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unterworfen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,</a:t>
            </a:r>
            <a:endParaRPr kumimoji="0" lang="it-IT" altLang="it-IT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genial Light" panose="020B0604020202020204" pitchFamily="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um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uns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der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Gewalt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des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Bösen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zu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entreißen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.</a:t>
            </a:r>
            <a:endParaRPr kumimoji="0" lang="it-IT" altLang="it-IT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genial Light" panose="020B0604020202020204" pitchFamily="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Gib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uns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die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Gnade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,</a:t>
            </a:r>
            <a:endParaRPr kumimoji="0" lang="it-IT" altLang="it-IT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genial Light" panose="020B0604020202020204" pitchFamily="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dass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auch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wir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deinem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Willen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gehorchen</a:t>
            </a:r>
            <a:endParaRPr kumimoji="0" lang="it-IT" altLang="it-IT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genial Light" panose="020B0604020202020204" pitchFamily="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und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einst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in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Herrlichkeit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auferstehen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.</a:t>
            </a:r>
            <a:endParaRPr kumimoji="0" lang="it-IT" altLang="it-IT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genial Light" panose="020B0604020202020204" pitchFamily="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Darum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bitten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wir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durch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ihn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, Christus,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unsern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 </a:t>
            </a:r>
            <a:r>
              <a:rPr kumimoji="0" lang="it-IT" altLang="it-IT" sz="2000" b="1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Herrn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ongenial Light" panose="020B0604020202020204" pitchFamily="2" charset="0"/>
              </a:rPr>
              <a:t>.</a:t>
            </a:r>
            <a:endParaRPr kumimoji="0" lang="it-IT" altLang="it-IT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genial Light" panose="020B060402020202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7122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721D529B-6BAE-3751-5AF5-C81B7235C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0"/>
            <a:ext cx="121920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9212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</TotalTime>
  <Words>227</Words>
  <Application>Microsoft Office PowerPoint</Application>
  <PresentationFormat>Widescreen</PresentationFormat>
  <Paragraphs>29</Paragraphs>
  <Slides>36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Congenial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don Luca Cemin</dc:creator>
  <cp:lastModifiedBy>don Luca Cemin</cp:lastModifiedBy>
  <cp:revision>16</cp:revision>
  <dcterms:created xsi:type="dcterms:W3CDTF">2023-03-23T10:30:16Z</dcterms:created>
  <dcterms:modified xsi:type="dcterms:W3CDTF">2023-03-23T15:42:04Z</dcterms:modified>
</cp:coreProperties>
</file>